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EBEB"/>
    <a:srgbClr val="BBDADB"/>
    <a:srgbClr val="9B0F15"/>
    <a:srgbClr val="6F7B63"/>
    <a:srgbClr val="DAD7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9247" autoAdjust="0"/>
    <p:restoredTop sz="95494" autoAdjust="0"/>
  </p:normalViewPr>
  <p:slideViewPr>
    <p:cSldViewPr>
      <p:cViewPr>
        <p:scale>
          <a:sx n="200" d="100"/>
          <a:sy n="200" d="100"/>
        </p:scale>
        <p:origin x="1194" y="-3516"/>
      </p:cViewPr>
      <p:guideLst>
        <p:guide orient="horz" pos="3120"/>
        <p:guide pos="216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FBB064-A558-46F4-8E0F-75F6F1C36AF1}" type="doc">
      <dgm:prSet loTypeId="urn:microsoft.com/office/officeart/2005/8/layout/hProcess11" loCatId="process" qsTypeId="urn:microsoft.com/office/officeart/2005/8/quickstyle/simple1" qsCatId="simple" csTypeId="urn:microsoft.com/office/officeart/2005/8/colors/accent5_4" csCatId="accent5" phldr="1"/>
      <dgm:spPr/>
      <dgm:t>
        <a:bodyPr/>
        <a:lstStyle/>
        <a:p>
          <a:endParaRPr lang="zh-CN" altLang="en-US"/>
        </a:p>
      </dgm:t>
    </dgm:pt>
    <dgm:pt modelId="{1DDE9004-5EE1-4FA5-B810-7B7F4CE09F3D}">
      <dgm:prSet phldrT="[文本]" custT="1"/>
      <dgm:spPr/>
      <dgm:t>
        <a:bodyPr anchor="ctr"/>
        <a:lstStyle/>
        <a:p>
          <a:r>
            <a:rPr lang="zh-CN" altLang="en-US" sz="1050" b="0" dirty="0" smtClean="0">
              <a:solidFill>
                <a:schemeClr val="accent5">
                  <a:lumMod val="50000"/>
                </a:schemeClr>
              </a:solidFill>
              <a:latin typeface="FrutigerNext LT Bold" panose="020B0803040504020204" pitchFamily="34" charset="0"/>
            </a:rPr>
            <a:t>递交申请书阶段</a:t>
          </a:r>
          <a:endParaRPr lang="zh-CN" altLang="en-US" sz="1050" b="0" dirty="0">
            <a:solidFill>
              <a:schemeClr val="accent5">
                <a:lumMod val="50000"/>
              </a:schemeClr>
            </a:solidFill>
            <a:latin typeface="FrutigerNext LT Bold" panose="020B0803040504020204" pitchFamily="34" charset="0"/>
          </a:endParaRPr>
        </a:p>
      </dgm:t>
    </dgm:pt>
    <dgm:pt modelId="{14740FB9-6A08-4ABC-A22C-53D616DDABB8}" type="parTrans" cxnId="{6696FD40-1A62-4AE5-8042-169DA5E6FEFA}">
      <dgm:prSet/>
      <dgm:spPr/>
      <dgm:t>
        <a:bodyPr/>
        <a:lstStyle/>
        <a:p>
          <a:endParaRPr lang="zh-CN" altLang="en-US"/>
        </a:p>
      </dgm:t>
    </dgm:pt>
    <dgm:pt modelId="{6E4C6FF9-93C5-4E37-8123-A38834DB413C}" type="sibTrans" cxnId="{6696FD40-1A62-4AE5-8042-169DA5E6FEFA}">
      <dgm:prSet/>
      <dgm:spPr/>
      <dgm:t>
        <a:bodyPr/>
        <a:lstStyle/>
        <a:p>
          <a:endParaRPr lang="zh-CN" altLang="en-US"/>
        </a:p>
      </dgm:t>
    </dgm:pt>
    <dgm:pt modelId="{F23A052A-3E9C-47E0-8B0A-AB00B94199CA}">
      <dgm:prSet phldrT="[文本]" custT="1"/>
      <dgm:spPr/>
      <dgm:t>
        <a:bodyPr anchor="ctr"/>
        <a:lstStyle/>
        <a:p>
          <a:r>
            <a:rPr lang="zh-CN" altLang="en-US" sz="1050" b="0" dirty="0" smtClean="0">
              <a:solidFill>
                <a:schemeClr val="accent5">
                  <a:lumMod val="50000"/>
                </a:schemeClr>
              </a:solidFill>
              <a:latin typeface="FrutigerNext LT Bold" panose="020B0803040504020204" pitchFamily="34" charset="0"/>
            </a:rPr>
            <a:t>申请书评审阶段</a:t>
          </a:r>
          <a:endParaRPr lang="zh-CN" altLang="en-US" sz="1050" b="0" dirty="0">
            <a:solidFill>
              <a:schemeClr val="accent5">
                <a:lumMod val="50000"/>
              </a:schemeClr>
            </a:solidFill>
            <a:latin typeface="FrutigerNext LT Bold" panose="020B0803040504020204" pitchFamily="34" charset="0"/>
          </a:endParaRPr>
        </a:p>
      </dgm:t>
    </dgm:pt>
    <dgm:pt modelId="{3F52D1E0-8399-4E43-93C4-76B77ED3D6AD}" type="parTrans" cxnId="{08D1E453-EBE9-4D22-AF96-028C06F801C9}">
      <dgm:prSet/>
      <dgm:spPr/>
      <dgm:t>
        <a:bodyPr/>
        <a:lstStyle/>
        <a:p>
          <a:endParaRPr lang="zh-CN" altLang="en-US"/>
        </a:p>
      </dgm:t>
    </dgm:pt>
    <dgm:pt modelId="{7D47D74B-28D5-4727-A9C9-B845D25635D6}" type="sibTrans" cxnId="{08D1E453-EBE9-4D22-AF96-028C06F801C9}">
      <dgm:prSet/>
      <dgm:spPr/>
      <dgm:t>
        <a:bodyPr/>
        <a:lstStyle/>
        <a:p>
          <a:endParaRPr lang="zh-CN" altLang="en-US"/>
        </a:p>
      </dgm:t>
    </dgm:pt>
    <dgm:pt modelId="{654D83FF-6B7A-4FBF-A067-C2B7E88EE27B}">
      <dgm:prSet phldrT="[文本]" custT="1"/>
      <dgm:spPr/>
      <dgm:t>
        <a:bodyPr anchor="ctr"/>
        <a:lstStyle/>
        <a:p>
          <a:pPr algn="l"/>
          <a:r>
            <a:rPr lang="zh-CN" altLang="en-US" sz="1050" b="0" dirty="0" smtClean="0">
              <a:solidFill>
                <a:schemeClr val="accent5">
                  <a:lumMod val="50000"/>
                </a:schemeClr>
              </a:solidFill>
              <a:latin typeface="FrutigerNext LT Bold" panose="020B0803040504020204" pitchFamily="34" charset="0"/>
            </a:rPr>
            <a:t>公布结果与开始签署协议</a:t>
          </a:r>
          <a:endParaRPr lang="zh-CN" altLang="en-US" sz="1050" b="0" dirty="0">
            <a:solidFill>
              <a:schemeClr val="accent5">
                <a:lumMod val="50000"/>
              </a:schemeClr>
            </a:solidFill>
            <a:latin typeface="FrutigerNext LT Bold" panose="020B0803040504020204" pitchFamily="34" charset="0"/>
          </a:endParaRPr>
        </a:p>
      </dgm:t>
    </dgm:pt>
    <dgm:pt modelId="{CE11E5C4-98E1-4EFB-B1E7-C6A7D7E0678C}" type="parTrans" cxnId="{18D82BBB-D59B-4935-B2A7-B3559FE66AC5}">
      <dgm:prSet/>
      <dgm:spPr/>
      <dgm:t>
        <a:bodyPr/>
        <a:lstStyle/>
        <a:p>
          <a:endParaRPr lang="zh-CN" altLang="en-US"/>
        </a:p>
      </dgm:t>
    </dgm:pt>
    <dgm:pt modelId="{7FE4FC46-0FD2-4C11-83F5-532C8C386475}" type="sibTrans" cxnId="{18D82BBB-D59B-4935-B2A7-B3559FE66AC5}">
      <dgm:prSet/>
      <dgm:spPr/>
      <dgm:t>
        <a:bodyPr/>
        <a:lstStyle/>
        <a:p>
          <a:endParaRPr lang="zh-CN" altLang="en-US"/>
        </a:p>
      </dgm:t>
    </dgm:pt>
    <dgm:pt modelId="{ADAFAFF4-040C-4A06-B2B5-76F0EB8FD640}" type="pres">
      <dgm:prSet presAssocID="{CCFBB064-A558-46F4-8E0F-75F6F1C36AF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4CEEB75-5E9D-4FA7-BD16-76B8260E301D}" type="pres">
      <dgm:prSet presAssocID="{CCFBB064-A558-46F4-8E0F-75F6F1C36AF1}" presName="arrow" presStyleLbl="bgShp" presStyleIdx="0" presStyleCnt="1"/>
      <dgm:spPr/>
      <dgm:t>
        <a:bodyPr/>
        <a:lstStyle/>
        <a:p>
          <a:endParaRPr lang="zh-CN" altLang="en-US"/>
        </a:p>
      </dgm:t>
    </dgm:pt>
    <dgm:pt modelId="{9A6A963E-1407-44E3-9E9C-A92EC54D8886}" type="pres">
      <dgm:prSet presAssocID="{CCFBB064-A558-46F4-8E0F-75F6F1C36AF1}" presName="points" presStyleCnt="0"/>
      <dgm:spPr/>
      <dgm:t>
        <a:bodyPr/>
        <a:lstStyle/>
        <a:p>
          <a:endParaRPr lang="zh-CN" altLang="en-US"/>
        </a:p>
      </dgm:t>
    </dgm:pt>
    <dgm:pt modelId="{5D865D34-EF43-42DC-9D95-A09C884A600A}" type="pres">
      <dgm:prSet presAssocID="{1DDE9004-5EE1-4FA5-B810-7B7F4CE09F3D}" presName="compositeA" presStyleCnt="0"/>
      <dgm:spPr/>
      <dgm:t>
        <a:bodyPr/>
        <a:lstStyle/>
        <a:p>
          <a:endParaRPr lang="zh-CN" altLang="en-US"/>
        </a:p>
      </dgm:t>
    </dgm:pt>
    <dgm:pt modelId="{4348DB32-5B20-4F5C-BB17-D89ED645F703}" type="pres">
      <dgm:prSet presAssocID="{1DDE9004-5EE1-4FA5-B810-7B7F4CE09F3D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94AEA0A-63C4-4F5B-B570-28AD2EE0C00C}" type="pres">
      <dgm:prSet presAssocID="{1DDE9004-5EE1-4FA5-B810-7B7F4CE09F3D}" presName="circleA" presStyleLbl="node1" presStyleIdx="0" presStyleCnt="3"/>
      <dgm:spPr/>
      <dgm:t>
        <a:bodyPr/>
        <a:lstStyle/>
        <a:p>
          <a:endParaRPr lang="zh-CN" altLang="en-US"/>
        </a:p>
      </dgm:t>
    </dgm:pt>
    <dgm:pt modelId="{A428E839-7760-48CC-926D-03A28DE95F9B}" type="pres">
      <dgm:prSet presAssocID="{1DDE9004-5EE1-4FA5-B810-7B7F4CE09F3D}" presName="spaceA" presStyleCnt="0"/>
      <dgm:spPr/>
      <dgm:t>
        <a:bodyPr/>
        <a:lstStyle/>
        <a:p>
          <a:endParaRPr lang="zh-CN" altLang="en-US"/>
        </a:p>
      </dgm:t>
    </dgm:pt>
    <dgm:pt modelId="{DE2658FD-7B07-4E7D-B0A5-563F79752D52}" type="pres">
      <dgm:prSet presAssocID="{6E4C6FF9-93C5-4E37-8123-A38834DB413C}" presName="space" presStyleCnt="0"/>
      <dgm:spPr/>
      <dgm:t>
        <a:bodyPr/>
        <a:lstStyle/>
        <a:p>
          <a:endParaRPr lang="zh-CN" altLang="en-US"/>
        </a:p>
      </dgm:t>
    </dgm:pt>
    <dgm:pt modelId="{B032A1CB-4AB5-4C58-9925-7F9CE708C4EC}" type="pres">
      <dgm:prSet presAssocID="{F23A052A-3E9C-47E0-8B0A-AB00B94199CA}" presName="compositeB" presStyleCnt="0"/>
      <dgm:spPr/>
      <dgm:t>
        <a:bodyPr/>
        <a:lstStyle/>
        <a:p>
          <a:endParaRPr lang="zh-CN" altLang="en-US"/>
        </a:p>
      </dgm:t>
    </dgm:pt>
    <dgm:pt modelId="{A84CFFA3-74D6-40F3-A3CB-E7717F0BFB21}" type="pres">
      <dgm:prSet presAssocID="{F23A052A-3E9C-47E0-8B0A-AB00B94199CA}" presName="textB" presStyleLbl="revTx" presStyleIdx="1" presStyleCnt="3" custLinFactY="-49476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B4109FE-D81F-4B35-8306-C6554AABA8B6}" type="pres">
      <dgm:prSet presAssocID="{F23A052A-3E9C-47E0-8B0A-AB00B94199CA}" presName="circleB" presStyleLbl="node1" presStyleIdx="1" presStyleCnt="3"/>
      <dgm:spPr/>
      <dgm:t>
        <a:bodyPr/>
        <a:lstStyle/>
        <a:p>
          <a:endParaRPr lang="zh-CN" altLang="en-US"/>
        </a:p>
      </dgm:t>
    </dgm:pt>
    <dgm:pt modelId="{7CBC3C5E-94A3-410C-B8D5-48ACB0C7C46D}" type="pres">
      <dgm:prSet presAssocID="{F23A052A-3E9C-47E0-8B0A-AB00B94199CA}" presName="spaceB" presStyleCnt="0"/>
      <dgm:spPr/>
      <dgm:t>
        <a:bodyPr/>
        <a:lstStyle/>
        <a:p>
          <a:endParaRPr lang="zh-CN" altLang="en-US"/>
        </a:p>
      </dgm:t>
    </dgm:pt>
    <dgm:pt modelId="{6DB652A5-7780-4A4E-A98A-8EC24E33A2CD}" type="pres">
      <dgm:prSet presAssocID="{7D47D74B-28D5-4727-A9C9-B845D25635D6}" presName="space" presStyleCnt="0"/>
      <dgm:spPr/>
      <dgm:t>
        <a:bodyPr/>
        <a:lstStyle/>
        <a:p>
          <a:endParaRPr lang="zh-CN" altLang="en-US"/>
        </a:p>
      </dgm:t>
    </dgm:pt>
    <dgm:pt modelId="{A76A4D5F-374F-4A3E-940A-BB92AA35A9AC}" type="pres">
      <dgm:prSet presAssocID="{654D83FF-6B7A-4FBF-A067-C2B7E88EE27B}" presName="compositeA" presStyleCnt="0"/>
      <dgm:spPr/>
      <dgm:t>
        <a:bodyPr/>
        <a:lstStyle/>
        <a:p>
          <a:endParaRPr lang="zh-CN" altLang="en-US"/>
        </a:p>
      </dgm:t>
    </dgm:pt>
    <dgm:pt modelId="{0536BF7A-C552-4B07-B35D-1AA146BE3E0A}" type="pres">
      <dgm:prSet presAssocID="{654D83FF-6B7A-4FBF-A067-C2B7E88EE27B}" presName="textA" presStyleLbl="revTx" presStyleIdx="2" presStyleCnt="3" custScaleX="112999" custLinFactNeighborX="641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380E9FD-E2EA-456C-B6E2-9F36A5A6C5E1}" type="pres">
      <dgm:prSet presAssocID="{654D83FF-6B7A-4FBF-A067-C2B7E88EE27B}" presName="circleA" presStyleLbl="node1" presStyleIdx="2" presStyleCnt="3"/>
      <dgm:spPr/>
      <dgm:t>
        <a:bodyPr/>
        <a:lstStyle/>
        <a:p>
          <a:endParaRPr lang="zh-CN" altLang="en-US"/>
        </a:p>
      </dgm:t>
    </dgm:pt>
    <dgm:pt modelId="{8123369E-A3E9-44BC-9A86-3E9A93D4786B}" type="pres">
      <dgm:prSet presAssocID="{654D83FF-6B7A-4FBF-A067-C2B7E88EE27B}" presName="spaceA" presStyleCnt="0"/>
      <dgm:spPr/>
      <dgm:t>
        <a:bodyPr/>
        <a:lstStyle/>
        <a:p>
          <a:endParaRPr lang="zh-CN" altLang="en-US"/>
        </a:p>
      </dgm:t>
    </dgm:pt>
  </dgm:ptLst>
  <dgm:cxnLst>
    <dgm:cxn modelId="{484E3ED8-7D4A-4989-B00E-F6318F467534}" type="presOf" srcId="{CCFBB064-A558-46F4-8E0F-75F6F1C36AF1}" destId="{ADAFAFF4-040C-4A06-B2B5-76F0EB8FD640}" srcOrd="0" destOrd="0" presId="urn:microsoft.com/office/officeart/2005/8/layout/hProcess11"/>
    <dgm:cxn modelId="{E5CF8418-A5F2-4160-A4E6-EC0083DA7470}" type="presOf" srcId="{654D83FF-6B7A-4FBF-A067-C2B7E88EE27B}" destId="{0536BF7A-C552-4B07-B35D-1AA146BE3E0A}" srcOrd="0" destOrd="0" presId="urn:microsoft.com/office/officeart/2005/8/layout/hProcess11"/>
    <dgm:cxn modelId="{FC81DB34-2F36-4CBB-9E16-A44449BD9E78}" type="presOf" srcId="{F23A052A-3E9C-47E0-8B0A-AB00B94199CA}" destId="{A84CFFA3-74D6-40F3-A3CB-E7717F0BFB21}" srcOrd="0" destOrd="0" presId="urn:microsoft.com/office/officeart/2005/8/layout/hProcess11"/>
    <dgm:cxn modelId="{08D1E453-EBE9-4D22-AF96-028C06F801C9}" srcId="{CCFBB064-A558-46F4-8E0F-75F6F1C36AF1}" destId="{F23A052A-3E9C-47E0-8B0A-AB00B94199CA}" srcOrd="1" destOrd="0" parTransId="{3F52D1E0-8399-4E43-93C4-76B77ED3D6AD}" sibTransId="{7D47D74B-28D5-4727-A9C9-B845D25635D6}"/>
    <dgm:cxn modelId="{9C252DAA-0FF5-4B10-883F-F758F47D0F4A}" type="presOf" srcId="{1DDE9004-5EE1-4FA5-B810-7B7F4CE09F3D}" destId="{4348DB32-5B20-4F5C-BB17-D89ED645F703}" srcOrd="0" destOrd="0" presId="urn:microsoft.com/office/officeart/2005/8/layout/hProcess11"/>
    <dgm:cxn modelId="{6696FD40-1A62-4AE5-8042-169DA5E6FEFA}" srcId="{CCFBB064-A558-46F4-8E0F-75F6F1C36AF1}" destId="{1DDE9004-5EE1-4FA5-B810-7B7F4CE09F3D}" srcOrd="0" destOrd="0" parTransId="{14740FB9-6A08-4ABC-A22C-53D616DDABB8}" sibTransId="{6E4C6FF9-93C5-4E37-8123-A38834DB413C}"/>
    <dgm:cxn modelId="{18D82BBB-D59B-4935-B2A7-B3559FE66AC5}" srcId="{CCFBB064-A558-46F4-8E0F-75F6F1C36AF1}" destId="{654D83FF-6B7A-4FBF-A067-C2B7E88EE27B}" srcOrd="2" destOrd="0" parTransId="{CE11E5C4-98E1-4EFB-B1E7-C6A7D7E0678C}" sibTransId="{7FE4FC46-0FD2-4C11-83F5-532C8C386475}"/>
    <dgm:cxn modelId="{F3DDCA9D-0164-4B61-8929-5E6260B022C2}" type="presParOf" srcId="{ADAFAFF4-040C-4A06-B2B5-76F0EB8FD640}" destId="{34CEEB75-5E9D-4FA7-BD16-76B8260E301D}" srcOrd="0" destOrd="0" presId="urn:microsoft.com/office/officeart/2005/8/layout/hProcess11"/>
    <dgm:cxn modelId="{52D15AD8-E8F8-4CE9-9F18-62B333FCDB74}" type="presParOf" srcId="{ADAFAFF4-040C-4A06-B2B5-76F0EB8FD640}" destId="{9A6A963E-1407-44E3-9E9C-A92EC54D8886}" srcOrd="1" destOrd="0" presId="urn:microsoft.com/office/officeart/2005/8/layout/hProcess11"/>
    <dgm:cxn modelId="{D972E16C-AC2C-4846-AEAD-09B6892B4079}" type="presParOf" srcId="{9A6A963E-1407-44E3-9E9C-A92EC54D8886}" destId="{5D865D34-EF43-42DC-9D95-A09C884A600A}" srcOrd="0" destOrd="0" presId="urn:microsoft.com/office/officeart/2005/8/layout/hProcess11"/>
    <dgm:cxn modelId="{B7DE4317-928F-4842-987D-1FFB90F12BE4}" type="presParOf" srcId="{5D865D34-EF43-42DC-9D95-A09C884A600A}" destId="{4348DB32-5B20-4F5C-BB17-D89ED645F703}" srcOrd="0" destOrd="0" presId="urn:microsoft.com/office/officeart/2005/8/layout/hProcess11"/>
    <dgm:cxn modelId="{C89BC3CC-DC4F-4D94-912C-2E952E45A8C2}" type="presParOf" srcId="{5D865D34-EF43-42DC-9D95-A09C884A600A}" destId="{D94AEA0A-63C4-4F5B-B570-28AD2EE0C00C}" srcOrd="1" destOrd="0" presId="urn:microsoft.com/office/officeart/2005/8/layout/hProcess11"/>
    <dgm:cxn modelId="{2A476215-F8D1-4586-9CFC-E6BEC16CF88D}" type="presParOf" srcId="{5D865D34-EF43-42DC-9D95-A09C884A600A}" destId="{A428E839-7760-48CC-926D-03A28DE95F9B}" srcOrd="2" destOrd="0" presId="urn:microsoft.com/office/officeart/2005/8/layout/hProcess11"/>
    <dgm:cxn modelId="{603EE067-E398-4776-AF00-D8DCF0D5BF00}" type="presParOf" srcId="{9A6A963E-1407-44E3-9E9C-A92EC54D8886}" destId="{DE2658FD-7B07-4E7D-B0A5-563F79752D52}" srcOrd="1" destOrd="0" presId="urn:microsoft.com/office/officeart/2005/8/layout/hProcess11"/>
    <dgm:cxn modelId="{CC6D3981-F436-4453-8336-CCF762C3EF2A}" type="presParOf" srcId="{9A6A963E-1407-44E3-9E9C-A92EC54D8886}" destId="{B032A1CB-4AB5-4C58-9925-7F9CE708C4EC}" srcOrd="2" destOrd="0" presId="urn:microsoft.com/office/officeart/2005/8/layout/hProcess11"/>
    <dgm:cxn modelId="{71342E23-F9AE-4D64-B6D6-7C4B64AEA93B}" type="presParOf" srcId="{B032A1CB-4AB5-4C58-9925-7F9CE708C4EC}" destId="{A84CFFA3-74D6-40F3-A3CB-E7717F0BFB21}" srcOrd="0" destOrd="0" presId="urn:microsoft.com/office/officeart/2005/8/layout/hProcess11"/>
    <dgm:cxn modelId="{B531C184-B594-4861-B262-02EDC81A7137}" type="presParOf" srcId="{B032A1CB-4AB5-4C58-9925-7F9CE708C4EC}" destId="{CB4109FE-D81F-4B35-8306-C6554AABA8B6}" srcOrd="1" destOrd="0" presId="urn:microsoft.com/office/officeart/2005/8/layout/hProcess11"/>
    <dgm:cxn modelId="{F3C90562-820B-47E7-BBE9-F0B585DF9C23}" type="presParOf" srcId="{B032A1CB-4AB5-4C58-9925-7F9CE708C4EC}" destId="{7CBC3C5E-94A3-410C-B8D5-48ACB0C7C46D}" srcOrd="2" destOrd="0" presId="urn:microsoft.com/office/officeart/2005/8/layout/hProcess11"/>
    <dgm:cxn modelId="{D92EDB56-F093-479E-896C-0B058F47D8E6}" type="presParOf" srcId="{9A6A963E-1407-44E3-9E9C-A92EC54D8886}" destId="{6DB652A5-7780-4A4E-A98A-8EC24E33A2CD}" srcOrd="3" destOrd="0" presId="urn:microsoft.com/office/officeart/2005/8/layout/hProcess11"/>
    <dgm:cxn modelId="{1F7AE06B-132C-43F0-8FCE-05238FF08922}" type="presParOf" srcId="{9A6A963E-1407-44E3-9E9C-A92EC54D8886}" destId="{A76A4D5F-374F-4A3E-940A-BB92AA35A9AC}" srcOrd="4" destOrd="0" presId="urn:microsoft.com/office/officeart/2005/8/layout/hProcess11"/>
    <dgm:cxn modelId="{4D72B656-6D84-436E-AE79-B3D8C1285D66}" type="presParOf" srcId="{A76A4D5F-374F-4A3E-940A-BB92AA35A9AC}" destId="{0536BF7A-C552-4B07-B35D-1AA146BE3E0A}" srcOrd="0" destOrd="0" presId="urn:microsoft.com/office/officeart/2005/8/layout/hProcess11"/>
    <dgm:cxn modelId="{C06686F8-5C99-4C69-9140-B7E58F0B3DA9}" type="presParOf" srcId="{A76A4D5F-374F-4A3E-940A-BB92AA35A9AC}" destId="{F380E9FD-E2EA-456C-B6E2-9F36A5A6C5E1}" srcOrd="1" destOrd="0" presId="urn:microsoft.com/office/officeart/2005/8/layout/hProcess11"/>
    <dgm:cxn modelId="{2DAC3315-092F-46FA-B263-D38A7ABFDCE7}" type="presParOf" srcId="{A76A4D5F-374F-4A3E-940A-BB92AA35A9AC}" destId="{8123369E-A3E9-44BC-9A86-3E9A93D4786B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757791-D716-44C4-BF02-136765E87FE6}" type="doc">
      <dgm:prSet loTypeId="urn:microsoft.com/office/officeart/2008/layout/VerticalCurvedList" loCatId="list" qsTypeId="urn:microsoft.com/office/officeart/2005/8/quickstyle/simple1" qsCatId="simple" csTypeId="urn:microsoft.com/office/officeart/2005/8/colors/accent5_3" csCatId="accent5" phldr="1"/>
      <dgm:spPr/>
      <dgm:t>
        <a:bodyPr/>
        <a:lstStyle/>
        <a:p>
          <a:endParaRPr lang="zh-CN" altLang="en-US"/>
        </a:p>
      </dgm:t>
    </dgm:pt>
    <dgm:pt modelId="{387E13FF-C9FC-4E8F-87DE-7B7EF95F1740}">
      <dgm:prSet phldrT="[文本]" custT="1"/>
      <dgm:spPr/>
      <dgm:t>
        <a:bodyPr/>
        <a:lstStyle/>
        <a:p>
          <a:r>
            <a:rPr lang="en-US" altLang="en-US" sz="1000" b="1" dirty="0" smtClean="0">
              <a:latin typeface="+mn-lt"/>
            </a:rPr>
            <a:t>Wireless Communication Technology</a:t>
          </a:r>
          <a:endParaRPr lang="zh-CN" altLang="en-US" sz="1000" b="1" dirty="0">
            <a:latin typeface="+mn-lt"/>
          </a:endParaRPr>
        </a:p>
      </dgm:t>
    </dgm:pt>
    <dgm:pt modelId="{CA63347D-6F7A-480A-A93A-C148071EA75C}" type="parTrans" cxnId="{E1533F0E-259C-447A-AECA-71B0167B70FE}">
      <dgm:prSet/>
      <dgm:spPr/>
      <dgm:t>
        <a:bodyPr/>
        <a:lstStyle/>
        <a:p>
          <a:endParaRPr lang="zh-CN" altLang="en-US" sz="1100"/>
        </a:p>
      </dgm:t>
    </dgm:pt>
    <dgm:pt modelId="{D17B4EF3-C4C3-4035-9355-6A216A13F31E}" type="sibTrans" cxnId="{E1533F0E-259C-447A-AECA-71B0167B70FE}">
      <dgm:prSet/>
      <dgm:spPr/>
      <dgm:t>
        <a:bodyPr/>
        <a:lstStyle/>
        <a:p>
          <a:endParaRPr lang="zh-CN" altLang="en-US" sz="1100"/>
        </a:p>
      </dgm:t>
    </dgm:pt>
    <dgm:pt modelId="{F0AB68C0-46BB-46D2-8DD8-31F0C3D382CF}">
      <dgm:prSet phldrT="[文本]" custT="1"/>
      <dgm:spPr/>
      <dgm:t>
        <a:bodyPr/>
        <a:lstStyle/>
        <a:p>
          <a:r>
            <a:rPr lang="en-US" altLang="en-US" sz="1000" b="1" dirty="0" smtClean="0">
              <a:latin typeface="+mn-lt"/>
            </a:rPr>
            <a:t>Storage Technology</a:t>
          </a:r>
          <a:endParaRPr lang="zh-CN" altLang="en-US" sz="1000" b="1" dirty="0">
            <a:latin typeface="+mn-lt"/>
          </a:endParaRPr>
        </a:p>
      </dgm:t>
    </dgm:pt>
    <dgm:pt modelId="{B6E0F804-F1B0-409F-AA97-DA7BCDF117DE}" type="parTrans" cxnId="{7AA8B538-C6EF-44B6-A456-922ECA7C60B1}">
      <dgm:prSet/>
      <dgm:spPr/>
      <dgm:t>
        <a:bodyPr/>
        <a:lstStyle/>
        <a:p>
          <a:endParaRPr lang="zh-CN" altLang="en-US" sz="1100"/>
        </a:p>
      </dgm:t>
    </dgm:pt>
    <dgm:pt modelId="{8E9205FB-D144-4F69-858E-26948C157467}" type="sibTrans" cxnId="{7AA8B538-C6EF-44B6-A456-922ECA7C60B1}">
      <dgm:prSet/>
      <dgm:spPr/>
      <dgm:t>
        <a:bodyPr/>
        <a:lstStyle/>
        <a:p>
          <a:endParaRPr lang="zh-CN" altLang="en-US" sz="1100"/>
        </a:p>
      </dgm:t>
    </dgm:pt>
    <dgm:pt modelId="{BC6F6A3E-113E-477F-BE90-3E5B77457AAB}">
      <dgm:prSet phldrT="[文本]" custT="1"/>
      <dgm:spPr/>
      <dgm:t>
        <a:bodyPr/>
        <a:lstStyle/>
        <a:p>
          <a:r>
            <a:rPr lang="en-US" altLang="en-US" sz="1000" b="1" dirty="0" smtClean="0">
              <a:latin typeface="+mn-lt"/>
            </a:rPr>
            <a:t>Media Technology</a:t>
          </a:r>
          <a:endParaRPr lang="zh-CN" altLang="en-US" sz="1000" b="1" dirty="0">
            <a:latin typeface="+mn-lt"/>
          </a:endParaRPr>
        </a:p>
      </dgm:t>
    </dgm:pt>
    <dgm:pt modelId="{0A003054-2562-4DD5-8F16-C3AF464AAD4B}" type="parTrans" cxnId="{82F01421-0FF2-4456-814D-FC474B0EE992}">
      <dgm:prSet/>
      <dgm:spPr/>
      <dgm:t>
        <a:bodyPr/>
        <a:lstStyle/>
        <a:p>
          <a:endParaRPr lang="zh-CN" altLang="en-US" sz="1100"/>
        </a:p>
      </dgm:t>
    </dgm:pt>
    <dgm:pt modelId="{EFB4B9AF-F4D4-4D1E-AA49-5C0D82C5BA78}" type="sibTrans" cxnId="{82F01421-0FF2-4456-814D-FC474B0EE992}">
      <dgm:prSet/>
      <dgm:spPr/>
      <dgm:t>
        <a:bodyPr/>
        <a:lstStyle/>
        <a:p>
          <a:endParaRPr lang="zh-CN" altLang="en-US" sz="1100"/>
        </a:p>
      </dgm:t>
    </dgm:pt>
    <dgm:pt modelId="{521ABF52-1DB3-46C9-B812-CDE5F4297A31}">
      <dgm:prSet phldrT="[文本]" custT="1"/>
      <dgm:spPr/>
      <dgm:t>
        <a:bodyPr/>
        <a:lstStyle/>
        <a:p>
          <a:r>
            <a:rPr lang="en-US" altLang="en-US" sz="1000" b="1" dirty="0" smtClean="0">
              <a:latin typeface="+mn-lt"/>
            </a:rPr>
            <a:t>Future Networks</a:t>
          </a:r>
          <a:endParaRPr lang="zh-CN" altLang="en-US" sz="1000" b="1" dirty="0">
            <a:latin typeface="+mn-lt"/>
          </a:endParaRPr>
        </a:p>
      </dgm:t>
    </dgm:pt>
    <dgm:pt modelId="{7972B6E2-0303-46CA-B16B-1DBADE8075CE}" type="parTrans" cxnId="{FF03DDFC-0991-4244-8893-7F93ACDF5AA9}">
      <dgm:prSet/>
      <dgm:spPr/>
      <dgm:t>
        <a:bodyPr/>
        <a:lstStyle/>
        <a:p>
          <a:endParaRPr lang="zh-CN" altLang="en-US" sz="1100"/>
        </a:p>
      </dgm:t>
    </dgm:pt>
    <dgm:pt modelId="{28CC8C22-7A79-474C-91D7-CF64AF9EAC73}" type="sibTrans" cxnId="{FF03DDFC-0991-4244-8893-7F93ACDF5AA9}">
      <dgm:prSet/>
      <dgm:spPr/>
      <dgm:t>
        <a:bodyPr/>
        <a:lstStyle/>
        <a:p>
          <a:endParaRPr lang="zh-CN" altLang="en-US" sz="1100"/>
        </a:p>
      </dgm:t>
    </dgm:pt>
    <dgm:pt modelId="{F633B9EE-FD4B-4AFA-8E8E-D63BE3FF39BD}">
      <dgm:prSet phldrT="[文本]" custT="1"/>
      <dgm:spPr/>
      <dgm:t>
        <a:bodyPr/>
        <a:lstStyle/>
        <a:p>
          <a:r>
            <a:rPr lang="en-US" altLang="en-US" sz="1000" b="1" dirty="0" smtClean="0">
              <a:latin typeface="+mn-lt"/>
            </a:rPr>
            <a:t>Optical Technology</a:t>
          </a:r>
          <a:endParaRPr lang="zh-CN" altLang="en-US" sz="1000" b="1" dirty="0">
            <a:latin typeface="+mn-lt"/>
          </a:endParaRPr>
        </a:p>
      </dgm:t>
    </dgm:pt>
    <dgm:pt modelId="{A3CD6B80-8502-4E64-A822-9822AA6384C1}" type="parTrans" cxnId="{0C7A20A9-004A-4691-BCCA-883E5A260260}">
      <dgm:prSet/>
      <dgm:spPr/>
      <dgm:t>
        <a:bodyPr/>
        <a:lstStyle/>
        <a:p>
          <a:endParaRPr lang="zh-CN" altLang="en-US" sz="1100"/>
        </a:p>
      </dgm:t>
    </dgm:pt>
    <dgm:pt modelId="{4DF973A0-F720-4625-8BF1-1574A534BC1B}" type="sibTrans" cxnId="{0C7A20A9-004A-4691-BCCA-883E5A260260}">
      <dgm:prSet/>
      <dgm:spPr/>
      <dgm:t>
        <a:bodyPr/>
        <a:lstStyle/>
        <a:p>
          <a:endParaRPr lang="zh-CN" altLang="en-US" sz="1100"/>
        </a:p>
      </dgm:t>
    </dgm:pt>
    <dgm:pt modelId="{76117CA2-4231-4201-A217-1DBA1820E13B}">
      <dgm:prSet phldrT="[文本]" custT="1"/>
      <dgm:spPr/>
      <dgm:t>
        <a:bodyPr/>
        <a:lstStyle/>
        <a:p>
          <a:r>
            <a:rPr lang="en-US" altLang="en-US" sz="1000" b="1" dirty="0" smtClean="0">
              <a:latin typeface="+mn-lt"/>
            </a:rPr>
            <a:t>Computing Technology</a:t>
          </a:r>
          <a:endParaRPr lang="zh-CN" altLang="en-US" sz="1000" b="1" dirty="0">
            <a:latin typeface="+mn-lt"/>
          </a:endParaRPr>
        </a:p>
      </dgm:t>
    </dgm:pt>
    <dgm:pt modelId="{8D5AB3B1-9878-4DE9-89BF-FB165B96B825}" type="parTrans" cxnId="{91D84C64-3319-47BD-ADC9-FCA29584C0D9}">
      <dgm:prSet/>
      <dgm:spPr/>
      <dgm:t>
        <a:bodyPr/>
        <a:lstStyle/>
        <a:p>
          <a:endParaRPr lang="zh-CN" altLang="en-US" sz="1100"/>
        </a:p>
      </dgm:t>
    </dgm:pt>
    <dgm:pt modelId="{51649A9F-0B9A-41AA-A5B3-19292D79F4CB}" type="sibTrans" cxnId="{91D84C64-3319-47BD-ADC9-FCA29584C0D9}">
      <dgm:prSet/>
      <dgm:spPr/>
      <dgm:t>
        <a:bodyPr/>
        <a:lstStyle/>
        <a:p>
          <a:endParaRPr lang="zh-CN" altLang="en-US" sz="1100"/>
        </a:p>
      </dgm:t>
    </dgm:pt>
    <dgm:pt modelId="{A62AE050-BA6D-4A26-9202-6E1CF5D8D167}">
      <dgm:prSet phldrT="[文本]" custT="1"/>
      <dgm:spPr/>
      <dgm:t>
        <a:bodyPr/>
        <a:lstStyle/>
        <a:p>
          <a:r>
            <a:rPr lang="en-US" altLang="en-US" sz="1000" b="1" dirty="0" err="1" smtClean="0">
              <a:latin typeface="+mn-lt"/>
            </a:rPr>
            <a:t>BigData</a:t>
          </a:r>
          <a:r>
            <a:rPr lang="en-US" altLang="en-US" sz="1000" b="1" dirty="0" smtClean="0">
              <a:latin typeface="+mn-lt"/>
            </a:rPr>
            <a:t> &amp; Artificial Intelligence</a:t>
          </a:r>
          <a:endParaRPr lang="zh-CN" altLang="en-US" sz="1000" b="1" dirty="0">
            <a:latin typeface="+mn-lt"/>
          </a:endParaRPr>
        </a:p>
      </dgm:t>
    </dgm:pt>
    <dgm:pt modelId="{2DE8BA0E-665E-4D62-8754-DCF00EDEE784}" type="parTrans" cxnId="{FF719F24-AE9C-4DAB-9447-4A5E9E404AB1}">
      <dgm:prSet/>
      <dgm:spPr/>
      <dgm:t>
        <a:bodyPr/>
        <a:lstStyle/>
        <a:p>
          <a:endParaRPr lang="zh-CN" altLang="en-US" sz="1100"/>
        </a:p>
      </dgm:t>
    </dgm:pt>
    <dgm:pt modelId="{D8CE0649-8E72-45F8-A1BD-87DB204F3D64}" type="sibTrans" cxnId="{FF719F24-AE9C-4DAB-9447-4A5E9E404AB1}">
      <dgm:prSet/>
      <dgm:spPr/>
      <dgm:t>
        <a:bodyPr/>
        <a:lstStyle/>
        <a:p>
          <a:endParaRPr lang="zh-CN" altLang="en-US" sz="1100"/>
        </a:p>
      </dgm:t>
    </dgm:pt>
    <dgm:pt modelId="{72BB95D0-7D43-4446-8742-5FE0556288BF}" type="pres">
      <dgm:prSet presAssocID="{CB757791-D716-44C4-BF02-136765E87FE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895F426A-0BBC-4425-97D1-BD21DC4CB739}" type="pres">
      <dgm:prSet presAssocID="{CB757791-D716-44C4-BF02-136765E87FE6}" presName="Name1" presStyleCnt="0"/>
      <dgm:spPr/>
      <dgm:t>
        <a:bodyPr/>
        <a:lstStyle/>
        <a:p>
          <a:endParaRPr lang="zh-CN" altLang="en-US"/>
        </a:p>
      </dgm:t>
    </dgm:pt>
    <dgm:pt modelId="{902B4F19-A22C-41C6-A718-9D220880CDBA}" type="pres">
      <dgm:prSet presAssocID="{CB757791-D716-44C4-BF02-136765E87FE6}" presName="cycle" presStyleCnt="0"/>
      <dgm:spPr/>
      <dgm:t>
        <a:bodyPr/>
        <a:lstStyle/>
        <a:p>
          <a:endParaRPr lang="zh-CN" altLang="en-US"/>
        </a:p>
      </dgm:t>
    </dgm:pt>
    <dgm:pt modelId="{E15C380F-CFFE-4FFE-8F21-1A36B2343951}" type="pres">
      <dgm:prSet presAssocID="{CB757791-D716-44C4-BF02-136765E87FE6}" presName="srcNode" presStyleLbl="node1" presStyleIdx="0" presStyleCnt="7"/>
      <dgm:spPr/>
      <dgm:t>
        <a:bodyPr/>
        <a:lstStyle/>
        <a:p>
          <a:endParaRPr lang="zh-CN" altLang="en-US"/>
        </a:p>
      </dgm:t>
    </dgm:pt>
    <dgm:pt modelId="{13E48426-DAA9-4DAB-9097-E48F2D9F7236}" type="pres">
      <dgm:prSet presAssocID="{CB757791-D716-44C4-BF02-136765E87FE6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CDD20A0B-AE32-411B-9DB0-1103BD170A47}" type="pres">
      <dgm:prSet presAssocID="{CB757791-D716-44C4-BF02-136765E87FE6}" presName="extraNode" presStyleLbl="node1" presStyleIdx="0" presStyleCnt="7"/>
      <dgm:spPr/>
      <dgm:t>
        <a:bodyPr/>
        <a:lstStyle/>
        <a:p>
          <a:endParaRPr lang="zh-CN" altLang="en-US"/>
        </a:p>
      </dgm:t>
    </dgm:pt>
    <dgm:pt modelId="{BB0CE424-FFE7-4940-9C95-4514AC6DC0C8}" type="pres">
      <dgm:prSet presAssocID="{CB757791-D716-44C4-BF02-136765E87FE6}" presName="dstNode" presStyleLbl="node1" presStyleIdx="0" presStyleCnt="7"/>
      <dgm:spPr/>
      <dgm:t>
        <a:bodyPr/>
        <a:lstStyle/>
        <a:p>
          <a:endParaRPr lang="zh-CN" altLang="en-US"/>
        </a:p>
      </dgm:t>
    </dgm:pt>
    <dgm:pt modelId="{D55E6371-0930-43CB-B4B8-3AB99BEC2A2F}" type="pres">
      <dgm:prSet presAssocID="{387E13FF-C9FC-4E8F-87DE-7B7EF95F1740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BCF1919-8BEB-48BE-8400-9C09E7A9B701}" type="pres">
      <dgm:prSet presAssocID="{387E13FF-C9FC-4E8F-87DE-7B7EF95F1740}" presName="accent_1" presStyleCnt="0"/>
      <dgm:spPr/>
      <dgm:t>
        <a:bodyPr/>
        <a:lstStyle/>
        <a:p>
          <a:endParaRPr lang="zh-CN" altLang="en-US"/>
        </a:p>
      </dgm:t>
    </dgm:pt>
    <dgm:pt modelId="{52BA7A8D-2DDF-4A7B-8358-1B174EF13BE7}" type="pres">
      <dgm:prSet presAssocID="{387E13FF-C9FC-4E8F-87DE-7B7EF95F1740}" presName="accentRepeatNode" presStyleLbl="solidFgAcc1" presStyleIdx="0" presStyleCnt="7"/>
      <dgm:spPr/>
      <dgm:t>
        <a:bodyPr/>
        <a:lstStyle/>
        <a:p>
          <a:endParaRPr lang="zh-CN" altLang="en-US"/>
        </a:p>
      </dgm:t>
    </dgm:pt>
    <dgm:pt modelId="{0947BD35-946D-471D-895F-EAF0F7F4F7A3}" type="pres">
      <dgm:prSet presAssocID="{521ABF52-1DB3-46C9-B812-CDE5F4297A31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0ED175A-D7AF-44AF-9CBC-9A4E9E2F8F96}" type="pres">
      <dgm:prSet presAssocID="{521ABF52-1DB3-46C9-B812-CDE5F4297A31}" presName="accent_2" presStyleCnt="0"/>
      <dgm:spPr/>
      <dgm:t>
        <a:bodyPr/>
        <a:lstStyle/>
        <a:p>
          <a:endParaRPr lang="zh-CN" altLang="en-US"/>
        </a:p>
      </dgm:t>
    </dgm:pt>
    <dgm:pt modelId="{19B73265-9796-4E1C-AC4A-51EAC565188B}" type="pres">
      <dgm:prSet presAssocID="{521ABF52-1DB3-46C9-B812-CDE5F4297A31}" presName="accentRepeatNode" presStyleLbl="solidFgAcc1" presStyleIdx="1" presStyleCnt="7"/>
      <dgm:spPr/>
      <dgm:t>
        <a:bodyPr/>
        <a:lstStyle/>
        <a:p>
          <a:endParaRPr lang="zh-CN" altLang="en-US"/>
        </a:p>
      </dgm:t>
    </dgm:pt>
    <dgm:pt modelId="{BC13F7FF-D973-42F0-A548-671F974053D2}" type="pres">
      <dgm:prSet presAssocID="{F633B9EE-FD4B-4AFA-8E8E-D63BE3FF39BD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13028C6-40E4-4019-93E2-8CC32877760A}" type="pres">
      <dgm:prSet presAssocID="{F633B9EE-FD4B-4AFA-8E8E-D63BE3FF39BD}" presName="accent_3" presStyleCnt="0"/>
      <dgm:spPr/>
      <dgm:t>
        <a:bodyPr/>
        <a:lstStyle/>
        <a:p>
          <a:endParaRPr lang="zh-CN" altLang="en-US"/>
        </a:p>
      </dgm:t>
    </dgm:pt>
    <dgm:pt modelId="{8C62B370-9F56-40F0-AAA8-E14D2C5EF70C}" type="pres">
      <dgm:prSet presAssocID="{F633B9EE-FD4B-4AFA-8E8E-D63BE3FF39BD}" presName="accentRepeatNode" presStyleLbl="solidFgAcc1" presStyleIdx="2" presStyleCnt="7"/>
      <dgm:spPr/>
      <dgm:t>
        <a:bodyPr/>
        <a:lstStyle/>
        <a:p>
          <a:endParaRPr lang="zh-CN" altLang="en-US"/>
        </a:p>
      </dgm:t>
    </dgm:pt>
    <dgm:pt modelId="{BBA5927C-C3A7-46CF-AE58-07EF8B0B6504}" type="pres">
      <dgm:prSet presAssocID="{76117CA2-4231-4201-A217-1DBA1820E13B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F11E175-3B48-4058-A31E-3C5A7A0799C1}" type="pres">
      <dgm:prSet presAssocID="{76117CA2-4231-4201-A217-1DBA1820E13B}" presName="accent_4" presStyleCnt="0"/>
      <dgm:spPr/>
      <dgm:t>
        <a:bodyPr/>
        <a:lstStyle/>
        <a:p>
          <a:endParaRPr lang="zh-CN" altLang="en-US"/>
        </a:p>
      </dgm:t>
    </dgm:pt>
    <dgm:pt modelId="{5006F851-292E-4BE3-B27A-2598CD01D977}" type="pres">
      <dgm:prSet presAssocID="{76117CA2-4231-4201-A217-1DBA1820E13B}" presName="accentRepeatNode" presStyleLbl="solidFgAcc1" presStyleIdx="3" presStyleCnt="7"/>
      <dgm:spPr/>
      <dgm:t>
        <a:bodyPr/>
        <a:lstStyle/>
        <a:p>
          <a:endParaRPr lang="zh-CN" altLang="en-US"/>
        </a:p>
      </dgm:t>
    </dgm:pt>
    <dgm:pt modelId="{79D7888C-FD0A-4B55-A8B8-2B80C1775216}" type="pres">
      <dgm:prSet presAssocID="{A62AE050-BA6D-4A26-9202-6E1CF5D8D167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D5D2D19-7F00-4312-82ED-78FEA235787A}" type="pres">
      <dgm:prSet presAssocID="{A62AE050-BA6D-4A26-9202-6E1CF5D8D167}" presName="accent_5" presStyleCnt="0"/>
      <dgm:spPr/>
      <dgm:t>
        <a:bodyPr/>
        <a:lstStyle/>
        <a:p>
          <a:endParaRPr lang="zh-CN" altLang="en-US"/>
        </a:p>
      </dgm:t>
    </dgm:pt>
    <dgm:pt modelId="{421D531E-5F9F-4910-9412-721CA8CCB71B}" type="pres">
      <dgm:prSet presAssocID="{A62AE050-BA6D-4A26-9202-6E1CF5D8D167}" presName="accentRepeatNode" presStyleLbl="solidFgAcc1" presStyleIdx="4" presStyleCnt="7"/>
      <dgm:spPr/>
      <dgm:t>
        <a:bodyPr/>
        <a:lstStyle/>
        <a:p>
          <a:endParaRPr lang="zh-CN" altLang="en-US"/>
        </a:p>
      </dgm:t>
    </dgm:pt>
    <dgm:pt modelId="{60791665-8EF5-45FA-A34F-E50C66DE939C}" type="pres">
      <dgm:prSet presAssocID="{BC6F6A3E-113E-477F-BE90-3E5B77457AAB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6CFCEB4-E6F6-4CAB-B825-17DB97D64A99}" type="pres">
      <dgm:prSet presAssocID="{BC6F6A3E-113E-477F-BE90-3E5B77457AAB}" presName="accent_6" presStyleCnt="0"/>
      <dgm:spPr/>
      <dgm:t>
        <a:bodyPr/>
        <a:lstStyle/>
        <a:p>
          <a:endParaRPr lang="zh-CN" altLang="en-US"/>
        </a:p>
      </dgm:t>
    </dgm:pt>
    <dgm:pt modelId="{4EB53685-C429-4E26-987E-499E0D9CED03}" type="pres">
      <dgm:prSet presAssocID="{BC6F6A3E-113E-477F-BE90-3E5B77457AAB}" presName="accentRepeatNode" presStyleLbl="solidFgAcc1" presStyleIdx="5" presStyleCnt="7"/>
      <dgm:spPr/>
      <dgm:t>
        <a:bodyPr/>
        <a:lstStyle/>
        <a:p>
          <a:endParaRPr lang="zh-CN" altLang="en-US"/>
        </a:p>
      </dgm:t>
    </dgm:pt>
    <dgm:pt modelId="{EA26AED9-1B71-4786-A52D-3F51361ECC23}" type="pres">
      <dgm:prSet presAssocID="{F0AB68C0-46BB-46D2-8DD8-31F0C3D382CF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7F25F8A-6462-4022-A621-289953D04549}" type="pres">
      <dgm:prSet presAssocID="{F0AB68C0-46BB-46D2-8DD8-31F0C3D382CF}" presName="accent_7" presStyleCnt="0"/>
      <dgm:spPr/>
      <dgm:t>
        <a:bodyPr/>
        <a:lstStyle/>
        <a:p>
          <a:endParaRPr lang="zh-CN" altLang="en-US"/>
        </a:p>
      </dgm:t>
    </dgm:pt>
    <dgm:pt modelId="{A790A4D4-9422-49E3-A935-265DBCB76114}" type="pres">
      <dgm:prSet presAssocID="{F0AB68C0-46BB-46D2-8DD8-31F0C3D382CF}" presName="accentRepeatNode" presStyleLbl="solidFgAcc1" presStyleIdx="6" presStyleCnt="7" custLinFactNeighborX="4500" custLinFactNeighborY="-27647"/>
      <dgm:spPr/>
      <dgm:t>
        <a:bodyPr/>
        <a:lstStyle/>
        <a:p>
          <a:endParaRPr lang="zh-CN" altLang="en-US"/>
        </a:p>
      </dgm:t>
    </dgm:pt>
  </dgm:ptLst>
  <dgm:cxnLst>
    <dgm:cxn modelId="{79E0E738-20B8-4694-95A1-7F9048A64D5C}" type="presOf" srcId="{521ABF52-1DB3-46C9-B812-CDE5F4297A31}" destId="{0947BD35-946D-471D-895F-EAF0F7F4F7A3}" srcOrd="0" destOrd="0" presId="urn:microsoft.com/office/officeart/2008/layout/VerticalCurvedList"/>
    <dgm:cxn modelId="{91D84C64-3319-47BD-ADC9-FCA29584C0D9}" srcId="{CB757791-D716-44C4-BF02-136765E87FE6}" destId="{76117CA2-4231-4201-A217-1DBA1820E13B}" srcOrd="3" destOrd="0" parTransId="{8D5AB3B1-9878-4DE9-89BF-FB165B96B825}" sibTransId="{51649A9F-0B9A-41AA-A5B3-19292D79F4CB}"/>
    <dgm:cxn modelId="{7AA8B538-C6EF-44B6-A456-922ECA7C60B1}" srcId="{CB757791-D716-44C4-BF02-136765E87FE6}" destId="{F0AB68C0-46BB-46D2-8DD8-31F0C3D382CF}" srcOrd="6" destOrd="0" parTransId="{B6E0F804-F1B0-409F-AA97-DA7BCDF117DE}" sibTransId="{8E9205FB-D144-4F69-858E-26948C157467}"/>
    <dgm:cxn modelId="{2415E37F-4E66-4221-B467-3AF7158A1C46}" type="presOf" srcId="{F633B9EE-FD4B-4AFA-8E8E-D63BE3FF39BD}" destId="{BC13F7FF-D973-42F0-A548-671F974053D2}" srcOrd="0" destOrd="0" presId="urn:microsoft.com/office/officeart/2008/layout/VerticalCurvedList"/>
    <dgm:cxn modelId="{B28AFB1A-8466-4A1B-8856-F04318A9BC3C}" type="presOf" srcId="{D17B4EF3-C4C3-4035-9355-6A216A13F31E}" destId="{13E48426-DAA9-4DAB-9097-E48F2D9F7236}" srcOrd="0" destOrd="0" presId="urn:microsoft.com/office/officeart/2008/layout/VerticalCurvedList"/>
    <dgm:cxn modelId="{E1533F0E-259C-447A-AECA-71B0167B70FE}" srcId="{CB757791-D716-44C4-BF02-136765E87FE6}" destId="{387E13FF-C9FC-4E8F-87DE-7B7EF95F1740}" srcOrd="0" destOrd="0" parTransId="{CA63347D-6F7A-480A-A93A-C148071EA75C}" sibTransId="{D17B4EF3-C4C3-4035-9355-6A216A13F31E}"/>
    <dgm:cxn modelId="{0C7A20A9-004A-4691-BCCA-883E5A260260}" srcId="{CB757791-D716-44C4-BF02-136765E87FE6}" destId="{F633B9EE-FD4B-4AFA-8E8E-D63BE3FF39BD}" srcOrd="2" destOrd="0" parTransId="{A3CD6B80-8502-4E64-A822-9822AA6384C1}" sibTransId="{4DF973A0-F720-4625-8BF1-1574A534BC1B}"/>
    <dgm:cxn modelId="{FF03DDFC-0991-4244-8893-7F93ACDF5AA9}" srcId="{CB757791-D716-44C4-BF02-136765E87FE6}" destId="{521ABF52-1DB3-46C9-B812-CDE5F4297A31}" srcOrd="1" destOrd="0" parTransId="{7972B6E2-0303-46CA-B16B-1DBADE8075CE}" sibTransId="{28CC8C22-7A79-474C-91D7-CF64AF9EAC73}"/>
    <dgm:cxn modelId="{5F638D31-B951-42CC-B662-3F7E65172CF4}" type="presOf" srcId="{CB757791-D716-44C4-BF02-136765E87FE6}" destId="{72BB95D0-7D43-4446-8742-5FE0556288BF}" srcOrd="0" destOrd="0" presId="urn:microsoft.com/office/officeart/2008/layout/VerticalCurvedList"/>
    <dgm:cxn modelId="{E19F055E-0A78-41C2-8B46-A179F36A61E9}" type="presOf" srcId="{76117CA2-4231-4201-A217-1DBA1820E13B}" destId="{BBA5927C-C3A7-46CF-AE58-07EF8B0B6504}" srcOrd="0" destOrd="0" presId="urn:microsoft.com/office/officeart/2008/layout/VerticalCurvedList"/>
    <dgm:cxn modelId="{406BC461-B99A-40C3-829B-BA2DB6986CA4}" type="presOf" srcId="{A62AE050-BA6D-4A26-9202-6E1CF5D8D167}" destId="{79D7888C-FD0A-4B55-A8B8-2B80C1775216}" srcOrd="0" destOrd="0" presId="urn:microsoft.com/office/officeart/2008/layout/VerticalCurvedList"/>
    <dgm:cxn modelId="{FF719F24-AE9C-4DAB-9447-4A5E9E404AB1}" srcId="{CB757791-D716-44C4-BF02-136765E87FE6}" destId="{A62AE050-BA6D-4A26-9202-6E1CF5D8D167}" srcOrd="4" destOrd="0" parTransId="{2DE8BA0E-665E-4D62-8754-DCF00EDEE784}" sibTransId="{D8CE0649-8E72-45F8-A1BD-87DB204F3D64}"/>
    <dgm:cxn modelId="{82F01421-0FF2-4456-814D-FC474B0EE992}" srcId="{CB757791-D716-44C4-BF02-136765E87FE6}" destId="{BC6F6A3E-113E-477F-BE90-3E5B77457AAB}" srcOrd="5" destOrd="0" parTransId="{0A003054-2562-4DD5-8F16-C3AF464AAD4B}" sibTransId="{EFB4B9AF-F4D4-4D1E-AA49-5C0D82C5BA78}"/>
    <dgm:cxn modelId="{1BBA4747-E865-40E4-939F-AA1E65CBEA56}" type="presOf" srcId="{F0AB68C0-46BB-46D2-8DD8-31F0C3D382CF}" destId="{EA26AED9-1B71-4786-A52D-3F51361ECC23}" srcOrd="0" destOrd="0" presId="urn:microsoft.com/office/officeart/2008/layout/VerticalCurvedList"/>
    <dgm:cxn modelId="{4B7856FA-99E3-4D50-8CFA-7B06C639262D}" type="presOf" srcId="{BC6F6A3E-113E-477F-BE90-3E5B77457AAB}" destId="{60791665-8EF5-45FA-A34F-E50C66DE939C}" srcOrd="0" destOrd="0" presId="urn:microsoft.com/office/officeart/2008/layout/VerticalCurvedList"/>
    <dgm:cxn modelId="{054E5BB0-E8A9-4736-960C-72A8805853F8}" type="presOf" srcId="{387E13FF-C9FC-4E8F-87DE-7B7EF95F1740}" destId="{D55E6371-0930-43CB-B4B8-3AB99BEC2A2F}" srcOrd="0" destOrd="0" presId="urn:microsoft.com/office/officeart/2008/layout/VerticalCurvedList"/>
    <dgm:cxn modelId="{12D4B2FF-C86C-4ED0-AA3D-30B7E880231C}" type="presParOf" srcId="{72BB95D0-7D43-4446-8742-5FE0556288BF}" destId="{895F426A-0BBC-4425-97D1-BD21DC4CB739}" srcOrd="0" destOrd="0" presId="urn:microsoft.com/office/officeart/2008/layout/VerticalCurvedList"/>
    <dgm:cxn modelId="{61CB066D-487A-4CE9-8E97-8896DCFED523}" type="presParOf" srcId="{895F426A-0BBC-4425-97D1-BD21DC4CB739}" destId="{902B4F19-A22C-41C6-A718-9D220880CDBA}" srcOrd="0" destOrd="0" presId="urn:microsoft.com/office/officeart/2008/layout/VerticalCurvedList"/>
    <dgm:cxn modelId="{252B1F21-A72F-43F4-9A25-21E10B4FBC84}" type="presParOf" srcId="{902B4F19-A22C-41C6-A718-9D220880CDBA}" destId="{E15C380F-CFFE-4FFE-8F21-1A36B2343951}" srcOrd="0" destOrd="0" presId="urn:microsoft.com/office/officeart/2008/layout/VerticalCurvedList"/>
    <dgm:cxn modelId="{EF09A683-5DC3-44BE-ACE1-335794BD231D}" type="presParOf" srcId="{902B4F19-A22C-41C6-A718-9D220880CDBA}" destId="{13E48426-DAA9-4DAB-9097-E48F2D9F7236}" srcOrd="1" destOrd="0" presId="urn:microsoft.com/office/officeart/2008/layout/VerticalCurvedList"/>
    <dgm:cxn modelId="{945C8A7A-A650-4F2A-9BCA-D7D5EB52B8D1}" type="presParOf" srcId="{902B4F19-A22C-41C6-A718-9D220880CDBA}" destId="{CDD20A0B-AE32-411B-9DB0-1103BD170A47}" srcOrd="2" destOrd="0" presId="urn:microsoft.com/office/officeart/2008/layout/VerticalCurvedList"/>
    <dgm:cxn modelId="{53F961BF-A839-4328-B9A0-DF798BEA0CA3}" type="presParOf" srcId="{902B4F19-A22C-41C6-A718-9D220880CDBA}" destId="{BB0CE424-FFE7-4940-9C95-4514AC6DC0C8}" srcOrd="3" destOrd="0" presId="urn:microsoft.com/office/officeart/2008/layout/VerticalCurvedList"/>
    <dgm:cxn modelId="{3A01DBDA-6460-4C14-9C64-F1CEE51BC584}" type="presParOf" srcId="{895F426A-0BBC-4425-97D1-BD21DC4CB739}" destId="{D55E6371-0930-43CB-B4B8-3AB99BEC2A2F}" srcOrd="1" destOrd="0" presId="urn:microsoft.com/office/officeart/2008/layout/VerticalCurvedList"/>
    <dgm:cxn modelId="{B9B074D1-FA2C-42FB-B382-95DEF68BE0A0}" type="presParOf" srcId="{895F426A-0BBC-4425-97D1-BD21DC4CB739}" destId="{7BCF1919-8BEB-48BE-8400-9C09E7A9B701}" srcOrd="2" destOrd="0" presId="urn:microsoft.com/office/officeart/2008/layout/VerticalCurvedList"/>
    <dgm:cxn modelId="{1B48C56B-FC91-4F30-9F3A-FE1A213A396D}" type="presParOf" srcId="{7BCF1919-8BEB-48BE-8400-9C09E7A9B701}" destId="{52BA7A8D-2DDF-4A7B-8358-1B174EF13BE7}" srcOrd="0" destOrd="0" presId="urn:microsoft.com/office/officeart/2008/layout/VerticalCurvedList"/>
    <dgm:cxn modelId="{0038A366-9C0E-4A83-BD0C-B91C94B3391E}" type="presParOf" srcId="{895F426A-0BBC-4425-97D1-BD21DC4CB739}" destId="{0947BD35-946D-471D-895F-EAF0F7F4F7A3}" srcOrd="3" destOrd="0" presId="urn:microsoft.com/office/officeart/2008/layout/VerticalCurvedList"/>
    <dgm:cxn modelId="{0F9EC895-CF14-47A9-A63F-6426F633A31E}" type="presParOf" srcId="{895F426A-0BBC-4425-97D1-BD21DC4CB739}" destId="{D0ED175A-D7AF-44AF-9CBC-9A4E9E2F8F96}" srcOrd="4" destOrd="0" presId="urn:microsoft.com/office/officeart/2008/layout/VerticalCurvedList"/>
    <dgm:cxn modelId="{C22FB7CE-C092-4E11-8769-96C6F314037B}" type="presParOf" srcId="{D0ED175A-D7AF-44AF-9CBC-9A4E9E2F8F96}" destId="{19B73265-9796-4E1C-AC4A-51EAC565188B}" srcOrd="0" destOrd="0" presId="urn:microsoft.com/office/officeart/2008/layout/VerticalCurvedList"/>
    <dgm:cxn modelId="{83046C0B-E2CE-4E59-91A8-4413E77A9D6D}" type="presParOf" srcId="{895F426A-0BBC-4425-97D1-BD21DC4CB739}" destId="{BC13F7FF-D973-42F0-A548-671F974053D2}" srcOrd="5" destOrd="0" presId="urn:microsoft.com/office/officeart/2008/layout/VerticalCurvedList"/>
    <dgm:cxn modelId="{CC1ACA6D-11A2-4A4A-ACCE-29D9BDA6C72A}" type="presParOf" srcId="{895F426A-0BBC-4425-97D1-BD21DC4CB739}" destId="{613028C6-40E4-4019-93E2-8CC32877760A}" srcOrd="6" destOrd="0" presId="urn:microsoft.com/office/officeart/2008/layout/VerticalCurvedList"/>
    <dgm:cxn modelId="{04F243C0-B8B3-43C3-BB5E-DBFE2CAFEDE9}" type="presParOf" srcId="{613028C6-40E4-4019-93E2-8CC32877760A}" destId="{8C62B370-9F56-40F0-AAA8-E14D2C5EF70C}" srcOrd="0" destOrd="0" presId="urn:microsoft.com/office/officeart/2008/layout/VerticalCurvedList"/>
    <dgm:cxn modelId="{D5D5432E-F218-407E-B5E0-93D7557DA0E7}" type="presParOf" srcId="{895F426A-0BBC-4425-97D1-BD21DC4CB739}" destId="{BBA5927C-C3A7-46CF-AE58-07EF8B0B6504}" srcOrd="7" destOrd="0" presId="urn:microsoft.com/office/officeart/2008/layout/VerticalCurvedList"/>
    <dgm:cxn modelId="{2DDAD2F2-EEF7-4FB1-A32C-26C496EADF8A}" type="presParOf" srcId="{895F426A-0BBC-4425-97D1-BD21DC4CB739}" destId="{7F11E175-3B48-4058-A31E-3C5A7A0799C1}" srcOrd="8" destOrd="0" presId="urn:microsoft.com/office/officeart/2008/layout/VerticalCurvedList"/>
    <dgm:cxn modelId="{FF4C1547-01BD-465E-8690-C7E9C6DB4209}" type="presParOf" srcId="{7F11E175-3B48-4058-A31E-3C5A7A0799C1}" destId="{5006F851-292E-4BE3-B27A-2598CD01D977}" srcOrd="0" destOrd="0" presId="urn:microsoft.com/office/officeart/2008/layout/VerticalCurvedList"/>
    <dgm:cxn modelId="{D1678EF0-F073-48F7-BC75-B3E9B8EEDC77}" type="presParOf" srcId="{895F426A-0BBC-4425-97D1-BD21DC4CB739}" destId="{79D7888C-FD0A-4B55-A8B8-2B80C1775216}" srcOrd="9" destOrd="0" presId="urn:microsoft.com/office/officeart/2008/layout/VerticalCurvedList"/>
    <dgm:cxn modelId="{197DDD50-2C1B-4992-8938-1C9D09FA0228}" type="presParOf" srcId="{895F426A-0BBC-4425-97D1-BD21DC4CB739}" destId="{6D5D2D19-7F00-4312-82ED-78FEA235787A}" srcOrd="10" destOrd="0" presId="urn:microsoft.com/office/officeart/2008/layout/VerticalCurvedList"/>
    <dgm:cxn modelId="{84D03028-A388-457F-B9C7-1006478875F5}" type="presParOf" srcId="{6D5D2D19-7F00-4312-82ED-78FEA235787A}" destId="{421D531E-5F9F-4910-9412-721CA8CCB71B}" srcOrd="0" destOrd="0" presId="urn:microsoft.com/office/officeart/2008/layout/VerticalCurvedList"/>
    <dgm:cxn modelId="{F844BC79-B7A8-45DA-BCF0-EB13F9BCBA30}" type="presParOf" srcId="{895F426A-0BBC-4425-97D1-BD21DC4CB739}" destId="{60791665-8EF5-45FA-A34F-E50C66DE939C}" srcOrd="11" destOrd="0" presId="urn:microsoft.com/office/officeart/2008/layout/VerticalCurvedList"/>
    <dgm:cxn modelId="{106F3D1B-B7D5-449D-BD12-23F8BBE53038}" type="presParOf" srcId="{895F426A-0BBC-4425-97D1-BD21DC4CB739}" destId="{36CFCEB4-E6F6-4CAB-B825-17DB97D64A99}" srcOrd="12" destOrd="0" presId="urn:microsoft.com/office/officeart/2008/layout/VerticalCurvedList"/>
    <dgm:cxn modelId="{0C31F1B7-C707-4451-9321-082931EEED5D}" type="presParOf" srcId="{36CFCEB4-E6F6-4CAB-B825-17DB97D64A99}" destId="{4EB53685-C429-4E26-987E-499E0D9CED03}" srcOrd="0" destOrd="0" presId="urn:microsoft.com/office/officeart/2008/layout/VerticalCurvedList"/>
    <dgm:cxn modelId="{8AB97FC2-A47E-422D-922D-9E3222A574DF}" type="presParOf" srcId="{895F426A-0BBC-4425-97D1-BD21DC4CB739}" destId="{EA26AED9-1B71-4786-A52D-3F51361ECC23}" srcOrd="13" destOrd="0" presId="urn:microsoft.com/office/officeart/2008/layout/VerticalCurvedList"/>
    <dgm:cxn modelId="{2595304E-BEE1-491A-9BDB-869E3372DF40}" type="presParOf" srcId="{895F426A-0BBC-4425-97D1-BD21DC4CB739}" destId="{37F25F8A-6462-4022-A621-289953D04549}" srcOrd="14" destOrd="0" presId="urn:microsoft.com/office/officeart/2008/layout/VerticalCurvedList"/>
    <dgm:cxn modelId="{7C6BFFFB-CDC3-4FF1-A95A-229DD5A37E16}" type="presParOf" srcId="{37F25F8A-6462-4022-A621-289953D04549}" destId="{A790A4D4-9422-49E3-A935-265DBCB7611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818ACB5-8AA4-40D8-8557-9BF26D5376CD}" type="doc">
      <dgm:prSet loTypeId="urn:microsoft.com/office/officeart/2008/layout/VerticalCurvedList" loCatId="list" qsTypeId="urn:microsoft.com/office/officeart/2005/8/quickstyle/simple1" qsCatId="simple" csTypeId="urn:microsoft.com/office/officeart/2005/8/colors/accent5_3" csCatId="accent5" phldr="1"/>
      <dgm:spPr/>
      <dgm:t>
        <a:bodyPr/>
        <a:lstStyle/>
        <a:p>
          <a:endParaRPr lang="zh-CN" altLang="en-US"/>
        </a:p>
      </dgm:t>
    </dgm:pt>
    <dgm:pt modelId="{C02C02C5-FD6A-4057-AEE0-ED1E6799DB13}">
      <dgm:prSet phldrT="[文本]" custT="1"/>
      <dgm:spPr/>
      <dgm:t>
        <a:bodyPr/>
        <a:lstStyle/>
        <a:p>
          <a:r>
            <a:rPr lang="en-US" altLang="en-US" sz="1000" b="1" dirty="0" smtClean="0">
              <a:latin typeface="+mn-lt"/>
            </a:rPr>
            <a:t>Advanced Semiconductor Technology</a:t>
          </a:r>
          <a:endParaRPr lang="zh-CN" altLang="en-US" sz="1000" b="1" dirty="0">
            <a:latin typeface="+mn-lt"/>
          </a:endParaRPr>
        </a:p>
      </dgm:t>
    </dgm:pt>
    <dgm:pt modelId="{9000691F-D8FA-4587-9FBE-1CB60B6A4CC0}" type="parTrans" cxnId="{8B46A3EE-3CA2-4F54-A90B-1CE61C43CACB}">
      <dgm:prSet/>
      <dgm:spPr/>
      <dgm:t>
        <a:bodyPr/>
        <a:lstStyle/>
        <a:p>
          <a:endParaRPr lang="zh-CN" altLang="en-US" sz="1600"/>
        </a:p>
      </dgm:t>
    </dgm:pt>
    <dgm:pt modelId="{4A943B3F-772A-430B-A35A-16D7E0635C1F}" type="sibTrans" cxnId="{8B46A3EE-3CA2-4F54-A90B-1CE61C43CACB}">
      <dgm:prSet/>
      <dgm:spPr/>
      <dgm:t>
        <a:bodyPr/>
        <a:lstStyle/>
        <a:p>
          <a:endParaRPr lang="zh-CN" altLang="en-US" sz="1600"/>
        </a:p>
      </dgm:t>
    </dgm:pt>
    <dgm:pt modelId="{D6518B49-11DA-4E90-A8CF-CB3CECE1A62E}">
      <dgm:prSet phldrT="[文本]" custT="1"/>
      <dgm:spPr/>
      <dgm:t>
        <a:bodyPr/>
        <a:lstStyle/>
        <a:p>
          <a:r>
            <a:rPr lang="en-US" altLang="en-US" sz="1000" b="1" dirty="0" smtClean="0">
              <a:latin typeface="+mn-lt"/>
            </a:rPr>
            <a:t>Compiler &amp; Programming Language</a:t>
          </a:r>
          <a:endParaRPr lang="zh-CN" altLang="en-US" sz="1000" b="1" dirty="0">
            <a:latin typeface="+mn-lt"/>
          </a:endParaRPr>
        </a:p>
      </dgm:t>
    </dgm:pt>
    <dgm:pt modelId="{DEBEBB63-5B6C-42EC-B4C9-544243D3A3D3}" type="parTrans" cxnId="{C0B5A065-D960-4FD0-A110-579164812DBB}">
      <dgm:prSet/>
      <dgm:spPr/>
      <dgm:t>
        <a:bodyPr/>
        <a:lstStyle/>
        <a:p>
          <a:endParaRPr lang="zh-CN" altLang="en-US" sz="1600"/>
        </a:p>
      </dgm:t>
    </dgm:pt>
    <dgm:pt modelId="{973C9F32-EEF0-43B6-877E-B006AFF821B3}" type="sibTrans" cxnId="{C0B5A065-D960-4FD0-A110-579164812DBB}">
      <dgm:prSet/>
      <dgm:spPr/>
      <dgm:t>
        <a:bodyPr/>
        <a:lstStyle/>
        <a:p>
          <a:endParaRPr lang="zh-CN" altLang="en-US" sz="1600"/>
        </a:p>
      </dgm:t>
    </dgm:pt>
    <dgm:pt modelId="{AF5BA20A-EE3F-480C-85AA-212673CEF2A7}">
      <dgm:prSet custT="1"/>
      <dgm:spPr/>
      <dgm:t>
        <a:bodyPr/>
        <a:lstStyle/>
        <a:p>
          <a:r>
            <a:rPr lang="en-US" altLang="en-US" sz="1000" b="1" dirty="0" err="1" smtClean="0">
              <a:latin typeface="+mn-lt"/>
            </a:rPr>
            <a:t>BlockChain</a:t>
          </a:r>
          <a:endParaRPr lang="zh-CN" altLang="en-US" sz="1000" b="1" dirty="0">
            <a:latin typeface="+mn-lt"/>
          </a:endParaRPr>
        </a:p>
      </dgm:t>
    </dgm:pt>
    <dgm:pt modelId="{93739DA0-BD87-4367-BD95-2AA251132520}" type="parTrans" cxnId="{9338C7B1-FB8C-43EA-94E9-84870396FB82}">
      <dgm:prSet/>
      <dgm:spPr/>
      <dgm:t>
        <a:bodyPr/>
        <a:lstStyle/>
        <a:p>
          <a:endParaRPr lang="zh-CN" altLang="en-US" sz="1600"/>
        </a:p>
      </dgm:t>
    </dgm:pt>
    <dgm:pt modelId="{2029AFA7-2FC6-4A75-A787-B73D04CCBAED}" type="sibTrans" cxnId="{9338C7B1-FB8C-43EA-94E9-84870396FB82}">
      <dgm:prSet/>
      <dgm:spPr/>
      <dgm:t>
        <a:bodyPr/>
        <a:lstStyle/>
        <a:p>
          <a:endParaRPr lang="zh-CN" altLang="en-US" sz="1600"/>
        </a:p>
      </dgm:t>
    </dgm:pt>
    <dgm:pt modelId="{48F99811-6CDB-4B77-A04A-123908B3739C}">
      <dgm:prSet custT="1"/>
      <dgm:spPr/>
      <dgm:t>
        <a:bodyPr/>
        <a:lstStyle/>
        <a:p>
          <a:r>
            <a:rPr lang="en-US" altLang="en-US" sz="1000" b="1" dirty="0" smtClean="0">
              <a:latin typeface="+mn-lt"/>
            </a:rPr>
            <a:t>Software Engineering</a:t>
          </a:r>
          <a:endParaRPr lang="zh-CN" altLang="zh-CN" sz="1000" b="1" dirty="0" smtClean="0">
            <a:latin typeface="+mn-lt"/>
          </a:endParaRPr>
        </a:p>
      </dgm:t>
    </dgm:pt>
    <dgm:pt modelId="{47484274-9373-436A-9394-316F71A3DB62}" type="parTrans" cxnId="{91CFF558-295B-4DDC-981F-32D249749A47}">
      <dgm:prSet/>
      <dgm:spPr/>
      <dgm:t>
        <a:bodyPr/>
        <a:lstStyle/>
        <a:p>
          <a:endParaRPr lang="zh-CN" altLang="en-US" sz="1600"/>
        </a:p>
      </dgm:t>
    </dgm:pt>
    <dgm:pt modelId="{25CAB2F8-E8D9-4011-9785-A4EA0A519F32}" type="sibTrans" cxnId="{91CFF558-295B-4DDC-981F-32D249749A47}">
      <dgm:prSet/>
      <dgm:spPr/>
      <dgm:t>
        <a:bodyPr/>
        <a:lstStyle/>
        <a:p>
          <a:endParaRPr lang="zh-CN" altLang="en-US" sz="1600"/>
        </a:p>
      </dgm:t>
    </dgm:pt>
    <dgm:pt modelId="{AC41A2A6-EF5B-4E4A-AE41-0421D1C7CDAE}">
      <dgm:prSet custT="1"/>
      <dgm:spPr/>
      <dgm:t>
        <a:bodyPr/>
        <a:lstStyle/>
        <a:p>
          <a:r>
            <a:rPr lang="en-US" altLang="en-US" sz="1000" b="1" dirty="0" smtClean="0">
              <a:latin typeface="+mn-lt"/>
            </a:rPr>
            <a:t>Operation System</a:t>
          </a:r>
          <a:endParaRPr lang="zh-CN" altLang="zh-CN" sz="1000" b="1" dirty="0" smtClean="0">
            <a:latin typeface="+mn-lt"/>
          </a:endParaRPr>
        </a:p>
      </dgm:t>
    </dgm:pt>
    <dgm:pt modelId="{89BAC7C3-C111-4647-928B-1D20893AB1D2}" type="parTrans" cxnId="{167A3C6D-56B0-484C-BEB1-2BADCAEEC0BD}">
      <dgm:prSet/>
      <dgm:spPr/>
      <dgm:t>
        <a:bodyPr/>
        <a:lstStyle/>
        <a:p>
          <a:endParaRPr lang="zh-CN" altLang="en-US" sz="1600"/>
        </a:p>
      </dgm:t>
    </dgm:pt>
    <dgm:pt modelId="{4C9EA99E-CD93-4C8B-B76F-70E9ED4DABEC}" type="sibTrans" cxnId="{167A3C6D-56B0-484C-BEB1-2BADCAEEC0BD}">
      <dgm:prSet/>
      <dgm:spPr/>
      <dgm:t>
        <a:bodyPr/>
        <a:lstStyle/>
        <a:p>
          <a:endParaRPr lang="zh-CN" altLang="en-US" sz="1600"/>
        </a:p>
      </dgm:t>
    </dgm:pt>
    <dgm:pt modelId="{D89AFD9D-26CB-4341-99EC-AF9C218F9B5E}">
      <dgm:prSet phldrT="[文本]" custT="1"/>
      <dgm:spPr/>
      <dgm:t>
        <a:bodyPr/>
        <a:lstStyle/>
        <a:p>
          <a:r>
            <a:rPr lang="en-US" altLang="zh-CN" sz="1000" b="1" dirty="0" smtClean="0">
              <a:latin typeface="+mn-lt"/>
            </a:rPr>
            <a:t>Engineering Technology</a:t>
          </a:r>
          <a:endParaRPr lang="zh-CN" altLang="en-US" sz="1000" b="1" dirty="0">
            <a:latin typeface="+mn-lt"/>
          </a:endParaRPr>
        </a:p>
      </dgm:t>
    </dgm:pt>
    <dgm:pt modelId="{6B97917B-5122-483A-86AD-78A8A6CF01EC}" type="parTrans" cxnId="{2F74E97B-E1DC-4385-9D33-631F1133BC78}">
      <dgm:prSet/>
      <dgm:spPr/>
      <dgm:t>
        <a:bodyPr/>
        <a:lstStyle/>
        <a:p>
          <a:endParaRPr lang="zh-CN" altLang="en-US" sz="1600"/>
        </a:p>
      </dgm:t>
    </dgm:pt>
    <dgm:pt modelId="{5E6DB24A-B9A3-4ABB-B153-CE1DBF2953D5}" type="sibTrans" cxnId="{2F74E97B-E1DC-4385-9D33-631F1133BC78}">
      <dgm:prSet/>
      <dgm:spPr/>
      <dgm:t>
        <a:bodyPr/>
        <a:lstStyle/>
        <a:p>
          <a:endParaRPr lang="zh-CN" altLang="en-US" sz="1600"/>
        </a:p>
      </dgm:t>
    </dgm:pt>
    <dgm:pt modelId="{FD79E729-137D-427A-8771-5E335C56AE51}">
      <dgm:prSet custT="1"/>
      <dgm:spPr/>
      <dgm:t>
        <a:bodyPr/>
        <a:lstStyle/>
        <a:p>
          <a:r>
            <a:rPr lang="en-US" altLang="en-US" sz="1000" b="1" dirty="0" smtClean="0">
              <a:latin typeface="+mn-lt"/>
            </a:rPr>
            <a:t>Data Management and Process</a:t>
          </a:r>
          <a:endParaRPr lang="zh-CN" altLang="en-US" sz="1000" b="1" dirty="0">
            <a:latin typeface="+mn-lt"/>
          </a:endParaRPr>
        </a:p>
      </dgm:t>
    </dgm:pt>
    <dgm:pt modelId="{F78C0F85-FA4C-48E7-AADB-1882096E2B1C}" type="parTrans" cxnId="{0DD8D041-3BAF-472A-A2A6-419345C0B459}">
      <dgm:prSet/>
      <dgm:spPr/>
      <dgm:t>
        <a:bodyPr/>
        <a:lstStyle/>
        <a:p>
          <a:endParaRPr lang="zh-CN" altLang="en-US"/>
        </a:p>
      </dgm:t>
    </dgm:pt>
    <dgm:pt modelId="{DD0C0840-D701-49B2-B05F-2F56DA4D44BF}" type="sibTrans" cxnId="{0DD8D041-3BAF-472A-A2A6-419345C0B459}">
      <dgm:prSet/>
      <dgm:spPr/>
      <dgm:t>
        <a:bodyPr/>
        <a:lstStyle/>
        <a:p>
          <a:endParaRPr lang="zh-CN" altLang="en-US"/>
        </a:p>
      </dgm:t>
    </dgm:pt>
    <dgm:pt modelId="{AF3A1DB2-B49D-4791-9E6C-8FB111C40EAF}" type="pres">
      <dgm:prSet presAssocID="{8818ACB5-8AA4-40D8-8557-9BF26D5376CD}" presName="Name0" presStyleCnt="0">
        <dgm:presLayoutVars>
          <dgm:chMax val="7"/>
          <dgm:chPref val="7"/>
          <dgm:dir val="rev"/>
        </dgm:presLayoutVars>
      </dgm:prSet>
      <dgm:spPr/>
      <dgm:t>
        <a:bodyPr/>
        <a:lstStyle/>
        <a:p>
          <a:endParaRPr lang="zh-CN" altLang="en-US"/>
        </a:p>
      </dgm:t>
    </dgm:pt>
    <dgm:pt modelId="{F06E5FE9-EBE6-41A9-8C22-3990AE758F4D}" type="pres">
      <dgm:prSet presAssocID="{8818ACB5-8AA4-40D8-8557-9BF26D5376CD}" presName="Name1" presStyleCnt="0"/>
      <dgm:spPr/>
      <dgm:t>
        <a:bodyPr/>
        <a:lstStyle/>
        <a:p>
          <a:endParaRPr lang="zh-CN" altLang="en-US"/>
        </a:p>
      </dgm:t>
    </dgm:pt>
    <dgm:pt modelId="{DB29E02E-7D6D-41B7-B205-9E5147A88342}" type="pres">
      <dgm:prSet presAssocID="{8818ACB5-8AA4-40D8-8557-9BF26D5376CD}" presName="cycle" presStyleCnt="0"/>
      <dgm:spPr/>
      <dgm:t>
        <a:bodyPr/>
        <a:lstStyle/>
        <a:p>
          <a:endParaRPr lang="zh-CN" altLang="en-US"/>
        </a:p>
      </dgm:t>
    </dgm:pt>
    <dgm:pt modelId="{9A210A91-CB52-4912-A589-04263BD7F695}" type="pres">
      <dgm:prSet presAssocID="{8818ACB5-8AA4-40D8-8557-9BF26D5376CD}" presName="srcNode" presStyleLbl="node1" presStyleIdx="0" presStyleCnt="7"/>
      <dgm:spPr/>
      <dgm:t>
        <a:bodyPr/>
        <a:lstStyle/>
        <a:p>
          <a:endParaRPr lang="zh-CN" altLang="en-US"/>
        </a:p>
      </dgm:t>
    </dgm:pt>
    <dgm:pt modelId="{D4742BB3-8069-46A3-AFBF-7E57A8BFF73E}" type="pres">
      <dgm:prSet presAssocID="{8818ACB5-8AA4-40D8-8557-9BF26D5376CD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013BFCE0-513C-4E61-A028-A197540054D3}" type="pres">
      <dgm:prSet presAssocID="{8818ACB5-8AA4-40D8-8557-9BF26D5376CD}" presName="extraNode" presStyleLbl="node1" presStyleIdx="0" presStyleCnt="7"/>
      <dgm:spPr/>
      <dgm:t>
        <a:bodyPr/>
        <a:lstStyle/>
        <a:p>
          <a:endParaRPr lang="zh-CN" altLang="en-US"/>
        </a:p>
      </dgm:t>
    </dgm:pt>
    <dgm:pt modelId="{24B4737C-B8CF-4A23-8111-BBD34FA6EB9C}" type="pres">
      <dgm:prSet presAssocID="{8818ACB5-8AA4-40D8-8557-9BF26D5376CD}" presName="dstNode" presStyleLbl="node1" presStyleIdx="0" presStyleCnt="7"/>
      <dgm:spPr/>
      <dgm:t>
        <a:bodyPr/>
        <a:lstStyle/>
        <a:p>
          <a:endParaRPr lang="zh-CN" altLang="en-US"/>
        </a:p>
      </dgm:t>
    </dgm:pt>
    <dgm:pt modelId="{A1681773-3918-4986-A2DD-7DB106D65D23}" type="pres">
      <dgm:prSet presAssocID="{C02C02C5-FD6A-4057-AEE0-ED1E6799DB13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3C30BC4-6B59-482D-9789-40FF3194F9A0}" type="pres">
      <dgm:prSet presAssocID="{C02C02C5-FD6A-4057-AEE0-ED1E6799DB13}" presName="accent_1" presStyleCnt="0"/>
      <dgm:spPr/>
      <dgm:t>
        <a:bodyPr/>
        <a:lstStyle/>
        <a:p>
          <a:endParaRPr lang="zh-CN" altLang="en-US"/>
        </a:p>
      </dgm:t>
    </dgm:pt>
    <dgm:pt modelId="{8D41E621-6CA9-4EB7-8F59-30F440B170FE}" type="pres">
      <dgm:prSet presAssocID="{C02C02C5-FD6A-4057-AEE0-ED1E6799DB13}" presName="accentRepeatNode" presStyleLbl="solidFgAcc1" presStyleIdx="0" presStyleCnt="7"/>
      <dgm:spPr/>
      <dgm:t>
        <a:bodyPr/>
        <a:lstStyle/>
        <a:p>
          <a:endParaRPr lang="zh-CN" altLang="en-US"/>
        </a:p>
      </dgm:t>
    </dgm:pt>
    <dgm:pt modelId="{4F552953-985A-4582-B006-D66628C85551}" type="pres">
      <dgm:prSet presAssocID="{D6518B49-11DA-4E90-A8CF-CB3CECE1A62E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85361C2-E88C-44AA-BEDC-FBAD6466C9B0}" type="pres">
      <dgm:prSet presAssocID="{D6518B49-11DA-4E90-A8CF-CB3CECE1A62E}" presName="accent_2" presStyleCnt="0"/>
      <dgm:spPr/>
      <dgm:t>
        <a:bodyPr/>
        <a:lstStyle/>
        <a:p>
          <a:endParaRPr lang="zh-CN" altLang="en-US"/>
        </a:p>
      </dgm:t>
    </dgm:pt>
    <dgm:pt modelId="{C3C3C5F7-00E0-4A64-A742-FD215E3F171A}" type="pres">
      <dgm:prSet presAssocID="{D6518B49-11DA-4E90-A8CF-CB3CECE1A62E}" presName="accentRepeatNode" presStyleLbl="solidFgAcc1" presStyleIdx="1" presStyleCnt="7"/>
      <dgm:spPr/>
      <dgm:t>
        <a:bodyPr/>
        <a:lstStyle/>
        <a:p>
          <a:endParaRPr lang="zh-CN" altLang="en-US"/>
        </a:p>
      </dgm:t>
    </dgm:pt>
    <dgm:pt modelId="{9EC2EB28-8743-4664-AA8B-E3ADB75CCDB3}" type="pres">
      <dgm:prSet presAssocID="{AF5BA20A-EE3F-480C-85AA-212673CEF2A7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C25E9A6-AE31-46C8-A968-2D33D0D933D4}" type="pres">
      <dgm:prSet presAssocID="{AF5BA20A-EE3F-480C-85AA-212673CEF2A7}" presName="accent_3" presStyleCnt="0"/>
      <dgm:spPr/>
      <dgm:t>
        <a:bodyPr/>
        <a:lstStyle/>
        <a:p>
          <a:endParaRPr lang="zh-CN" altLang="en-US"/>
        </a:p>
      </dgm:t>
    </dgm:pt>
    <dgm:pt modelId="{69379556-F229-4557-B147-5B58E59C65E3}" type="pres">
      <dgm:prSet presAssocID="{AF5BA20A-EE3F-480C-85AA-212673CEF2A7}" presName="accentRepeatNode" presStyleLbl="solidFgAcc1" presStyleIdx="2" presStyleCnt="7"/>
      <dgm:spPr/>
      <dgm:t>
        <a:bodyPr/>
        <a:lstStyle/>
        <a:p>
          <a:endParaRPr lang="zh-CN" altLang="en-US"/>
        </a:p>
      </dgm:t>
    </dgm:pt>
    <dgm:pt modelId="{D2259A1A-825E-4239-82EC-B61AF7F814EB}" type="pres">
      <dgm:prSet presAssocID="{48F99811-6CDB-4B77-A04A-123908B3739C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067407F-A58E-4AC6-8C7C-9B62FB348A26}" type="pres">
      <dgm:prSet presAssocID="{48F99811-6CDB-4B77-A04A-123908B3739C}" presName="accent_4" presStyleCnt="0"/>
      <dgm:spPr/>
      <dgm:t>
        <a:bodyPr/>
        <a:lstStyle/>
        <a:p>
          <a:endParaRPr lang="zh-CN" altLang="en-US"/>
        </a:p>
      </dgm:t>
    </dgm:pt>
    <dgm:pt modelId="{8C05400F-490D-4737-82D6-D82E344E651A}" type="pres">
      <dgm:prSet presAssocID="{48F99811-6CDB-4B77-A04A-123908B3739C}" presName="accentRepeatNode" presStyleLbl="solidFgAcc1" presStyleIdx="3" presStyleCnt="7"/>
      <dgm:spPr/>
      <dgm:t>
        <a:bodyPr/>
        <a:lstStyle/>
        <a:p>
          <a:endParaRPr lang="zh-CN" altLang="en-US"/>
        </a:p>
      </dgm:t>
    </dgm:pt>
    <dgm:pt modelId="{F476D58B-A7D0-451C-AD29-DFEB9F00F7C3}" type="pres">
      <dgm:prSet presAssocID="{AC41A2A6-EF5B-4E4A-AE41-0421D1C7CDAE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9EB48A6-58B4-4841-9EF2-5CC743CC9161}" type="pres">
      <dgm:prSet presAssocID="{AC41A2A6-EF5B-4E4A-AE41-0421D1C7CDAE}" presName="accent_5" presStyleCnt="0"/>
      <dgm:spPr/>
      <dgm:t>
        <a:bodyPr/>
        <a:lstStyle/>
        <a:p>
          <a:endParaRPr lang="zh-CN" altLang="en-US"/>
        </a:p>
      </dgm:t>
    </dgm:pt>
    <dgm:pt modelId="{E2051B9D-4072-4411-9F78-C5DF3CA24401}" type="pres">
      <dgm:prSet presAssocID="{AC41A2A6-EF5B-4E4A-AE41-0421D1C7CDAE}" presName="accentRepeatNode" presStyleLbl="solidFgAcc1" presStyleIdx="4" presStyleCnt="7"/>
      <dgm:spPr/>
      <dgm:t>
        <a:bodyPr/>
        <a:lstStyle/>
        <a:p>
          <a:endParaRPr lang="zh-CN" altLang="en-US"/>
        </a:p>
      </dgm:t>
    </dgm:pt>
    <dgm:pt modelId="{5A6210DF-7D07-45D1-9CF8-BB9F923F757F}" type="pres">
      <dgm:prSet presAssocID="{D89AFD9D-26CB-4341-99EC-AF9C218F9B5E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A7E3E93-3A6D-4A8D-9092-364447F91FEB}" type="pres">
      <dgm:prSet presAssocID="{D89AFD9D-26CB-4341-99EC-AF9C218F9B5E}" presName="accent_6" presStyleCnt="0"/>
      <dgm:spPr/>
      <dgm:t>
        <a:bodyPr/>
        <a:lstStyle/>
        <a:p>
          <a:endParaRPr lang="zh-CN" altLang="en-US"/>
        </a:p>
      </dgm:t>
    </dgm:pt>
    <dgm:pt modelId="{85ECE46F-0F89-478C-A4EE-4B10EC39CE0A}" type="pres">
      <dgm:prSet presAssocID="{D89AFD9D-26CB-4341-99EC-AF9C218F9B5E}" presName="accentRepeatNode" presStyleLbl="solidFgAcc1" presStyleIdx="5" presStyleCnt="7"/>
      <dgm:spPr/>
      <dgm:t>
        <a:bodyPr/>
        <a:lstStyle/>
        <a:p>
          <a:endParaRPr lang="zh-CN" altLang="en-US"/>
        </a:p>
      </dgm:t>
    </dgm:pt>
    <dgm:pt modelId="{184562FF-0C46-4EC7-B93B-9F0D559899E9}" type="pres">
      <dgm:prSet presAssocID="{FD79E729-137D-427A-8771-5E335C56AE51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C803249-9CF2-4291-94C7-D950AED1E496}" type="pres">
      <dgm:prSet presAssocID="{FD79E729-137D-427A-8771-5E335C56AE51}" presName="accent_7" presStyleCnt="0"/>
      <dgm:spPr/>
    </dgm:pt>
    <dgm:pt modelId="{09EA0E6F-CF74-4F91-AC05-B4C0AF6518CC}" type="pres">
      <dgm:prSet presAssocID="{FD79E729-137D-427A-8771-5E335C56AE51}" presName="accentRepeatNode" presStyleLbl="solidFgAcc1" presStyleIdx="6" presStyleCnt="7"/>
      <dgm:spPr/>
    </dgm:pt>
  </dgm:ptLst>
  <dgm:cxnLst>
    <dgm:cxn modelId="{167A3C6D-56B0-484C-BEB1-2BADCAEEC0BD}" srcId="{8818ACB5-8AA4-40D8-8557-9BF26D5376CD}" destId="{AC41A2A6-EF5B-4E4A-AE41-0421D1C7CDAE}" srcOrd="4" destOrd="0" parTransId="{89BAC7C3-C111-4647-928B-1D20893AB1D2}" sibTransId="{4C9EA99E-CD93-4C8B-B76F-70E9ED4DABEC}"/>
    <dgm:cxn modelId="{2F74E97B-E1DC-4385-9D33-631F1133BC78}" srcId="{8818ACB5-8AA4-40D8-8557-9BF26D5376CD}" destId="{D89AFD9D-26CB-4341-99EC-AF9C218F9B5E}" srcOrd="5" destOrd="0" parTransId="{6B97917B-5122-483A-86AD-78A8A6CF01EC}" sibTransId="{5E6DB24A-B9A3-4ABB-B153-CE1DBF2953D5}"/>
    <dgm:cxn modelId="{7F883263-454B-4BC1-9E3F-6E09C1F2104C}" type="presOf" srcId="{48F99811-6CDB-4B77-A04A-123908B3739C}" destId="{D2259A1A-825E-4239-82EC-B61AF7F814EB}" srcOrd="0" destOrd="0" presId="urn:microsoft.com/office/officeart/2008/layout/VerticalCurvedList"/>
    <dgm:cxn modelId="{A87DB938-19B6-4E08-A55F-D4B039DE05CE}" type="presOf" srcId="{4A943B3F-772A-430B-A35A-16D7E0635C1F}" destId="{D4742BB3-8069-46A3-AFBF-7E57A8BFF73E}" srcOrd="0" destOrd="0" presId="urn:microsoft.com/office/officeart/2008/layout/VerticalCurvedList"/>
    <dgm:cxn modelId="{D2CB32D4-19DF-45E5-BC84-48BBEA48852B}" type="presOf" srcId="{C02C02C5-FD6A-4057-AEE0-ED1E6799DB13}" destId="{A1681773-3918-4986-A2DD-7DB106D65D23}" srcOrd="0" destOrd="0" presId="urn:microsoft.com/office/officeart/2008/layout/VerticalCurvedList"/>
    <dgm:cxn modelId="{9338C7B1-FB8C-43EA-94E9-84870396FB82}" srcId="{8818ACB5-8AA4-40D8-8557-9BF26D5376CD}" destId="{AF5BA20A-EE3F-480C-85AA-212673CEF2A7}" srcOrd="2" destOrd="0" parTransId="{93739DA0-BD87-4367-BD95-2AA251132520}" sibTransId="{2029AFA7-2FC6-4A75-A787-B73D04CCBAED}"/>
    <dgm:cxn modelId="{05AFD164-B2FE-4258-AC0A-4D10E280D4B3}" type="presOf" srcId="{FD79E729-137D-427A-8771-5E335C56AE51}" destId="{184562FF-0C46-4EC7-B93B-9F0D559899E9}" srcOrd="0" destOrd="0" presId="urn:microsoft.com/office/officeart/2008/layout/VerticalCurvedList"/>
    <dgm:cxn modelId="{DBD8693F-701E-4774-AADE-2177C35674CE}" type="presOf" srcId="{8818ACB5-8AA4-40D8-8557-9BF26D5376CD}" destId="{AF3A1DB2-B49D-4791-9E6C-8FB111C40EAF}" srcOrd="0" destOrd="0" presId="urn:microsoft.com/office/officeart/2008/layout/VerticalCurvedList"/>
    <dgm:cxn modelId="{8B46A3EE-3CA2-4F54-A90B-1CE61C43CACB}" srcId="{8818ACB5-8AA4-40D8-8557-9BF26D5376CD}" destId="{C02C02C5-FD6A-4057-AEE0-ED1E6799DB13}" srcOrd="0" destOrd="0" parTransId="{9000691F-D8FA-4587-9FBE-1CB60B6A4CC0}" sibTransId="{4A943B3F-772A-430B-A35A-16D7E0635C1F}"/>
    <dgm:cxn modelId="{0DD8D041-3BAF-472A-A2A6-419345C0B459}" srcId="{8818ACB5-8AA4-40D8-8557-9BF26D5376CD}" destId="{FD79E729-137D-427A-8771-5E335C56AE51}" srcOrd="6" destOrd="0" parTransId="{F78C0F85-FA4C-48E7-AADB-1882096E2B1C}" sibTransId="{DD0C0840-D701-49B2-B05F-2F56DA4D44BF}"/>
    <dgm:cxn modelId="{955386A2-80E1-4B3F-B620-966E555E4D9E}" type="presOf" srcId="{AF5BA20A-EE3F-480C-85AA-212673CEF2A7}" destId="{9EC2EB28-8743-4664-AA8B-E3ADB75CCDB3}" srcOrd="0" destOrd="0" presId="urn:microsoft.com/office/officeart/2008/layout/VerticalCurvedList"/>
    <dgm:cxn modelId="{365008A7-C665-42D5-9D69-56FC49960B52}" type="presOf" srcId="{D6518B49-11DA-4E90-A8CF-CB3CECE1A62E}" destId="{4F552953-985A-4582-B006-D66628C85551}" srcOrd="0" destOrd="0" presId="urn:microsoft.com/office/officeart/2008/layout/VerticalCurvedList"/>
    <dgm:cxn modelId="{CD6008F4-739C-4A57-8DD5-AF67C2F2B074}" type="presOf" srcId="{D89AFD9D-26CB-4341-99EC-AF9C218F9B5E}" destId="{5A6210DF-7D07-45D1-9CF8-BB9F923F757F}" srcOrd="0" destOrd="0" presId="urn:microsoft.com/office/officeart/2008/layout/VerticalCurvedList"/>
    <dgm:cxn modelId="{D03A29B9-6F01-4CE6-821D-0E7B8F659693}" type="presOf" srcId="{AC41A2A6-EF5B-4E4A-AE41-0421D1C7CDAE}" destId="{F476D58B-A7D0-451C-AD29-DFEB9F00F7C3}" srcOrd="0" destOrd="0" presId="urn:microsoft.com/office/officeart/2008/layout/VerticalCurvedList"/>
    <dgm:cxn modelId="{91CFF558-295B-4DDC-981F-32D249749A47}" srcId="{8818ACB5-8AA4-40D8-8557-9BF26D5376CD}" destId="{48F99811-6CDB-4B77-A04A-123908B3739C}" srcOrd="3" destOrd="0" parTransId="{47484274-9373-436A-9394-316F71A3DB62}" sibTransId="{25CAB2F8-E8D9-4011-9785-A4EA0A519F32}"/>
    <dgm:cxn modelId="{C0B5A065-D960-4FD0-A110-579164812DBB}" srcId="{8818ACB5-8AA4-40D8-8557-9BF26D5376CD}" destId="{D6518B49-11DA-4E90-A8CF-CB3CECE1A62E}" srcOrd="1" destOrd="0" parTransId="{DEBEBB63-5B6C-42EC-B4C9-544243D3A3D3}" sibTransId="{973C9F32-EEF0-43B6-877E-B006AFF821B3}"/>
    <dgm:cxn modelId="{C007C44C-D955-4DE2-AA13-0EB85D9953A7}" type="presParOf" srcId="{AF3A1DB2-B49D-4791-9E6C-8FB111C40EAF}" destId="{F06E5FE9-EBE6-41A9-8C22-3990AE758F4D}" srcOrd="0" destOrd="0" presId="urn:microsoft.com/office/officeart/2008/layout/VerticalCurvedList"/>
    <dgm:cxn modelId="{89A5358E-8887-4385-B848-1463F317EE7F}" type="presParOf" srcId="{F06E5FE9-EBE6-41A9-8C22-3990AE758F4D}" destId="{DB29E02E-7D6D-41B7-B205-9E5147A88342}" srcOrd="0" destOrd="0" presId="urn:microsoft.com/office/officeart/2008/layout/VerticalCurvedList"/>
    <dgm:cxn modelId="{E9EB6E4A-0C0D-406F-894A-E22ACE8BB4A6}" type="presParOf" srcId="{DB29E02E-7D6D-41B7-B205-9E5147A88342}" destId="{9A210A91-CB52-4912-A589-04263BD7F695}" srcOrd="0" destOrd="0" presId="urn:microsoft.com/office/officeart/2008/layout/VerticalCurvedList"/>
    <dgm:cxn modelId="{DAE1EF48-323D-403A-ABA9-96949C94DC36}" type="presParOf" srcId="{DB29E02E-7D6D-41B7-B205-9E5147A88342}" destId="{D4742BB3-8069-46A3-AFBF-7E57A8BFF73E}" srcOrd="1" destOrd="0" presId="urn:microsoft.com/office/officeart/2008/layout/VerticalCurvedList"/>
    <dgm:cxn modelId="{2F8CC62A-8E4F-43E9-BAE5-DD9AED895E3F}" type="presParOf" srcId="{DB29E02E-7D6D-41B7-B205-9E5147A88342}" destId="{013BFCE0-513C-4E61-A028-A197540054D3}" srcOrd="2" destOrd="0" presId="urn:microsoft.com/office/officeart/2008/layout/VerticalCurvedList"/>
    <dgm:cxn modelId="{879BE3C3-F588-41C7-B770-312D02641619}" type="presParOf" srcId="{DB29E02E-7D6D-41B7-B205-9E5147A88342}" destId="{24B4737C-B8CF-4A23-8111-BBD34FA6EB9C}" srcOrd="3" destOrd="0" presId="urn:microsoft.com/office/officeart/2008/layout/VerticalCurvedList"/>
    <dgm:cxn modelId="{171C00CA-E799-4DEA-A315-C413606286BE}" type="presParOf" srcId="{F06E5FE9-EBE6-41A9-8C22-3990AE758F4D}" destId="{A1681773-3918-4986-A2DD-7DB106D65D23}" srcOrd="1" destOrd="0" presId="urn:microsoft.com/office/officeart/2008/layout/VerticalCurvedList"/>
    <dgm:cxn modelId="{1546143F-575C-4A22-BF31-9ADB36826EEB}" type="presParOf" srcId="{F06E5FE9-EBE6-41A9-8C22-3990AE758F4D}" destId="{D3C30BC4-6B59-482D-9789-40FF3194F9A0}" srcOrd="2" destOrd="0" presId="urn:microsoft.com/office/officeart/2008/layout/VerticalCurvedList"/>
    <dgm:cxn modelId="{2947DFC9-B564-4715-A6F3-A12D85833265}" type="presParOf" srcId="{D3C30BC4-6B59-482D-9789-40FF3194F9A0}" destId="{8D41E621-6CA9-4EB7-8F59-30F440B170FE}" srcOrd="0" destOrd="0" presId="urn:microsoft.com/office/officeart/2008/layout/VerticalCurvedList"/>
    <dgm:cxn modelId="{668A267B-136E-40CE-9D8D-0EB41B15D413}" type="presParOf" srcId="{F06E5FE9-EBE6-41A9-8C22-3990AE758F4D}" destId="{4F552953-985A-4582-B006-D66628C85551}" srcOrd="3" destOrd="0" presId="urn:microsoft.com/office/officeart/2008/layout/VerticalCurvedList"/>
    <dgm:cxn modelId="{0A6CA02D-990D-407D-84E8-19C987D540E6}" type="presParOf" srcId="{F06E5FE9-EBE6-41A9-8C22-3990AE758F4D}" destId="{485361C2-E88C-44AA-BEDC-FBAD6466C9B0}" srcOrd="4" destOrd="0" presId="urn:microsoft.com/office/officeart/2008/layout/VerticalCurvedList"/>
    <dgm:cxn modelId="{379AABFF-D98A-4062-8552-61D3DA2C1BB2}" type="presParOf" srcId="{485361C2-E88C-44AA-BEDC-FBAD6466C9B0}" destId="{C3C3C5F7-00E0-4A64-A742-FD215E3F171A}" srcOrd="0" destOrd="0" presId="urn:microsoft.com/office/officeart/2008/layout/VerticalCurvedList"/>
    <dgm:cxn modelId="{B446A390-BEE2-4351-8479-8D19A7D15509}" type="presParOf" srcId="{F06E5FE9-EBE6-41A9-8C22-3990AE758F4D}" destId="{9EC2EB28-8743-4664-AA8B-E3ADB75CCDB3}" srcOrd="5" destOrd="0" presId="urn:microsoft.com/office/officeart/2008/layout/VerticalCurvedList"/>
    <dgm:cxn modelId="{59C0CDAD-B8CC-42B1-A641-074E301DCF7E}" type="presParOf" srcId="{F06E5FE9-EBE6-41A9-8C22-3990AE758F4D}" destId="{FC25E9A6-AE31-46C8-A968-2D33D0D933D4}" srcOrd="6" destOrd="0" presId="urn:microsoft.com/office/officeart/2008/layout/VerticalCurvedList"/>
    <dgm:cxn modelId="{48227D5E-FFCA-48FD-99D5-9290AA4D3E2F}" type="presParOf" srcId="{FC25E9A6-AE31-46C8-A968-2D33D0D933D4}" destId="{69379556-F229-4557-B147-5B58E59C65E3}" srcOrd="0" destOrd="0" presId="urn:microsoft.com/office/officeart/2008/layout/VerticalCurvedList"/>
    <dgm:cxn modelId="{F14D7826-DC0C-462F-9AEF-26323BC1F9AF}" type="presParOf" srcId="{F06E5FE9-EBE6-41A9-8C22-3990AE758F4D}" destId="{D2259A1A-825E-4239-82EC-B61AF7F814EB}" srcOrd="7" destOrd="0" presId="urn:microsoft.com/office/officeart/2008/layout/VerticalCurvedList"/>
    <dgm:cxn modelId="{9E829739-B323-4177-A96D-51C5920DA25D}" type="presParOf" srcId="{F06E5FE9-EBE6-41A9-8C22-3990AE758F4D}" destId="{0067407F-A58E-4AC6-8C7C-9B62FB348A26}" srcOrd="8" destOrd="0" presId="urn:microsoft.com/office/officeart/2008/layout/VerticalCurvedList"/>
    <dgm:cxn modelId="{8E0E09CE-60BD-4798-AD36-300EC48A5313}" type="presParOf" srcId="{0067407F-A58E-4AC6-8C7C-9B62FB348A26}" destId="{8C05400F-490D-4737-82D6-D82E344E651A}" srcOrd="0" destOrd="0" presId="urn:microsoft.com/office/officeart/2008/layout/VerticalCurvedList"/>
    <dgm:cxn modelId="{EB2D8BCB-B348-4F3B-ACB0-A96DC120C125}" type="presParOf" srcId="{F06E5FE9-EBE6-41A9-8C22-3990AE758F4D}" destId="{F476D58B-A7D0-451C-AD29-DFEB9F00F7C3}" srcOrd="9" destOrd="0" presId="urn:microsoft.com/office/officeart/2008/layout/VerticalCurvedList"/>
    <dgm:cxn modelId="{0EA7F2E0-4F36-440B-8E80-B2540905A206}" type="presParOf" srcId="{F06E5FE9-EBE6-41A9-8C22-3990AE758F4D}" destId="{29EB48A6-58B4-4841-9EF2-5CC743CC9161}" srcOrd="10" destOrd="0" presId="urn:microsoft.com/office/officeart/2008/layout/VerticalCurvedList"/>
    <dgm:cxn modelId="{ADD75B60-6E23-4300-AF5A-39C1CA49A12F}" type="presParOf" srcId="{29EB48A6-58B4-4841-9EF2-5CC743CC9161}" destId="{E2051B9D-4072-4411-9F78-C5DF3CA24401}" srcOrd="0" destOrd="0" presId="urn:microsoft.com/office/officeart/2008/layout/VerticalCurvedList"/>
    <dgm:cxn modelId="{BDC06790-4C6F-448F-A4CB-6C08D6A88A8E}" type="presParOf" srcId="{F06E5FE9-EBE6-41A9-8C22-3990AE758F4D}" destId="{5A6210DF-7D07-45D1-9CF8-BB9F923F757F}" srcOrd="11" destOrd="0" presId="urn:microsoft.com/office/officeart/2008/layout/VerticalCurvedList"/>
    <dgm:cxn modelId="{46C90B5B-0A01-4E58-84E8-BEDAFF2CA31B}" type="presParOf" srcId="{F06E5FE9-EBE6-41A9-8C22-3990AE758F4D}" destId="{FA7E3E93-3A6D-4A8D-9092-364447F91FEB}" srcOrd="12" destOrd="0" presId="urn:microsoft.com/office/officeart/2008/layout/VerticalCurvedList"/>
    <dgm:cxn modelId="{6C3F1F97-CAE6-4A98-B108-D8272870683A}" type="presParOf" srcId="{FA7E3E93-3A6D-4A8D-9092-364447F91FEB}" destId="{85ECE46F-0F89-478C-A4EE-4B10EC39CE0A}" srcOrd="0" destOrd="0" presId="urn:microsoft.com/office/officeart/2008/layout/VerticalCurvedList"/>
    <dgm:cxn modelId="{65E5F43A-476E-41E0-A6AE-CFEA2F19DAB6}" type="presParOf" srcId="{F06E5FE9-EBE6-41A9-8C22-3990AE758F4D}" destId="{184562FF-0C46-4EC7-B93B-9F0D559899E9}" srcOrd="13" destOrd="0" presId="urn:microsoft.com/office/officeart/2008/layout/VerticalCurvedList"/>
    <dgm:cxn modelId="{7F579038-36A5-49FE-A9C4-392B5AD54580}" type="presParOf" srcId="{F06E5FE9-EBE6-41A9-8C22-3990AE758F4D}" destId="{7C803249-9CF2-4291-94C7-D950AED1E496}" srcOrd="14" destOrd="0" presId="urn:microsoft.com/office/officeart/2008/layout/VerticalCurvedList"/>
    <dgm:cxn modelId="{3782B4E1-866D-44FD-B94D-29D13DF893EC}" type="presParOf" srcId="{7C803249-9CF2-4291-94C7-D950AED1E496}" destId="{09EA0E6F-CF74-4F91-AC05-B4C0AF6518C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CEEB75-5E9D-4FA7-BD16-76B8260E301D}">
      <dsp:nvSpPr>
        <dsp:cNvPr id="0" name=""/>
        <dsp:cNvSpPr/>
      </dsp:nvSpPr>
      <dsp:spPr>
        <a:xfrm>
          <a:off x="0" y="233256"/>
          <a:ext cx="5337328" cy="311008"/>
        </a:xfrm>
        <a:prstGeom prst="notchedRightArrow">
          <a:avLst/>
        </a:prstGeom>
        <a:solidFill>
          <a:schemeClr val="accent5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48DB32-5B20-4F5C-BB17-D89ED645F703}">
      <dsp:nvSpPr>
        <dsp:cNvPr id="0" name=""/>
        <dsp:cNvSpPr/>
      </dsp:nvSpPr>
      <dsp:spPr>
        <a:xfrm>
          <a:off x="218" y="0"/>
          <a:ext cx="1487050" cy="311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50" b="0" kern="1200" dirty="0" smtClean="0">
              <a:solidFill>
                <a:schemeClr val="accent5">
                  <a:lumMod val="50000"/>
                </a:schemeClr>
              </a:solidFill>
              <a:latin typeface="FrutigerNext LT Bold" panose="020B0803040504020204" pitchFamily="34" charset="0"/>
            </a:rPr>
            <a:t>递交申请书阶段</a:t>
          </a:r>
          <a:endParaRPr lang="zh-CN" altLang="en-US" sz="1050" b="0" kern="1200" dirty="0">
            <a:solidFill>
              <a:schemeClr val="accent5">
                <a:lumMod val="50000"/>
              </a:schemeClr>
            </a:solidFill>
            <a:latin typeface="FrutigerNext LT Bold" panose="020B0803040504020204" pitchFamily="34" charset="0"/>
          </a:endParaRPr>
        </a:p>
      </dsp:txBody>
      <dsp:txXfrm>
        <a:off x="218" y="0"/>
        <a:ext cx="1487050" cy="311008"/>
      </dsp:txXfrm>
    </dsp:sp>
    <dsp:sp modelId="{D94AEA0A-63C4-4F5B-B570-28AD2EE0C00C}">
      <dsp:nvSpPr>
        <dsp:cNvPr id="0" name=""/>
        <dsp:cNvSpPr/>
      </dsp:nvSpPr>
      <dsp:spPr>
        <a:xfrm>
          <a:off x="704867" y="349884"/>
          <a:ext cx="77752" cy="77752"/>
        </a:xfrm>
        <a:prstGeom prst="ellipse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4CFFA3-74D6-40F3-A3CB-E7717F0BFB21}">
      <dsp:nvSpPr>
        <dsp:cNvPr id="0" name=""/>
        <dsp:cNvSpPr/>
      </dsp:nvSpPr>
      <dsp:spPr>
        <a:xfrm>
          <a:off x="1561621" y="1629"/>
          <a:ext cx="1487050" cy="311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50" b="0" kern="1200" dirty="0" smtClean="0">
              <a:solidFill>
                <a:schemeClr val="accent5">
                  <a:lumMod val="50000"/>
                </a:schemeClr>
              </a:solidFill>
              <a:latin typeface="FrutigerNext LT Bold" panose="020B0803040504020204" pitchFamily="34" charset="0"/>
            </a:rPr>
            <a:t>申请书评审阶段</a:t>
          </a:r>
          <a:endParaRPr lang="zh-CN" altLang="en-US" sz="1050" b="0" kern="1200" dirty="0">
            <a:solidFill>
              <a:schemeClr val="accent5">
                <a:lumMod val="50000"/>
              </a:schemeClr>
            </a:solidFill>
            <a:latin typeface="FrutigerNext LT Bold" panose="020B0803040504020204" pitchFamily="34" charset="0"/>
          </a:endParaRPr>
        </a:p>
      </dsp:txBody>
      <dsp:txXfrm>
        <a:off x="1561621" y="1629"/>
        <a:ext cx="1487050" cy="311008"/>
      </dsp:txXfrm>
    </dsp:sp>
    <dsp:sp modelId="{CB4109FE-D81F-4B35-8306-C6554AABA8B6}">
      <dsp:nvSpPr>
        <dsp:cNvPr id="0" name=""/>
        <dsp:cNvSpPr/>
      </dsp:nvSpPr>
      <dsp:spPr>
        <a:xfrm>
          <a:off x="2266270" y="349884"/>
          <a:ext cx="77752" cy="77752"/>
        </a:xfrm>
        <a:prstGeom prst="ellipse">
          <a:avLst/>
        </a:prstGeom>
        <a:solidFill>
          <a:schemeClr val="accent5">
            <a:shade val="50000"/>
            <a:hueOff val="108583"/>
            <a:satOff val="-4631"/>
            <a:lumOff val="281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36BF7A-C552-4B07-B35D-1AA146BE3E0A}">
      <dsp:nvSpPr>
        <dsp:cNvPr id="0" name=""/>
        <dsp:cNvSpPr/>
      </dsp:nvSpPr>
      <dsp:spPr>
        <a:xfrm>
          <a:off x="3218403" y="0"/>
          <a:ext cx="1680352" cy="311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50" b="0" kern="1200" dirty="0" smtClean="0">
              <a:solidFill>
                <a:schemeClr val="accent5">
                  <a:lumMod val="50000"/>
                </a:schemeClr>
              </a:solidFill>
              <a:latin typeface="FrutigerNext LT Bold" panose="020B0803040504020204" pitchFamily="34" charset="0"/>
            </a:rPr>
            <a:t>公布结果与开始签署协议</a:t>
          </a:r>
          <a:endParaRPr lang="zh-CN" altLang="en-US" sz="1050" b="0" kern="1200" dirty="0">
            <a:solidFill>
              <a:schemeClr val="accent5">
                <a:lumMod val="50000"/>
              </a:schemeClr>
            </a:solidFill>
            <a:latin typeface="FrutigerNext LT Bold" panose="020B0803040504020204" pitchFamily="34" charset="0"/>
          </a:endParaRPr>
        </a:p>
      </dsp:txBody>
      <dsp:txXfrm>
        <a:off x="3218403" y="0"/>
        <a:ext cx="1680352" cy="311008"/>
      </dsp:txXfrm>
    </dsp:sp>
    <dsp:sp modelId="{F380E9FD-E2EA-456C-B6E2-9F36A5A6C5E1}">
      <dsp:nvSpPr>
        <dsp:cNvPr id="0" name=""/>
        <dsp:cNvSpPr/>
      </dsp:nvSpPr>
      <dsp:spPr>
        <a:xfrm>
          <a:off x="3924324" y="349884"/>
          <a:ext cx="77752" cy="77752"/>
        </a:xfrm>
        <a:prstGeom prst="ellipse">
          <a:avLst/>
        </a:prstGeom>
        <a:solidFill>
          <a:schemeClr val="accent5">
            <a:shade val="50000"/>
            <a:hueOff val="108583"/>
            <a:satOff val="-4631"/>
            <a:lumOff val="281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E48426-DAA9-4DAB-9097-E48F2D9F7236}">
      <dsp:nvSpPr>
        <dsp:cNvPr id="0" name=""/>
        <dsp:cNvSpPr/>
      </dsp:nvSpPr>
      <dsp:spPr>
        <a:xfrm>
          <a:off x="-2539240" y="-391979"/>
          <a:ext cx="3031511" cy="3031511"/>
        </a:xfrm>
        <a:prstGeom prst="blockArc">
          <a:avLst>
            <a:gd name="adj1" fmla="val 18900000"/>
            <a:gd name="adj2" fmla="val 2700000"/>
            <a:gd name="adj3" fmla="val 713"/>
          </a:avLst>
        </a:prstGeom>
        <a:noFill/>
        <a:ln w="25400" cap="flat" cmpd="sng" algn="ctr">
          <a:solidFill>
            <a:schemeClr val="accent5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5E6371-0930-43CB-B4B8-3AB99BEC2A2F}">
      <dsp:nvSpPr>
        <dsp:cNvPr id="0" name=""/>
        <dsp:cNvSpPr/>
      </dsp:nvSpPr>
      <dsp:spPr>
        <a:xfrm>
          <a:off x="161172" y="102173"/>
          <a:ext cx="2435898" cy="204257"/>
        </a:xfrm>
        <a:prstGeom prst="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129" tIns="25400" rIns="25400" bIns="254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000" b="1" kern="1200" dirty="0" smtClean="0">
              <a:latin typeface="+mn-lt"/>
            </a:rPr>
            <a:t>Wireless Communication Technology</a:t>
          </a:r>
          <a:endParaRPr lang="zh-CN" altLang="en-US" sz="1000" b="1" kern="1200" dirty="0">
            <a:latin typeface="+mn-lt"/>
          </a:endParaRPr>
        </a:p>
      </dsp:txBody>
      <dsp:txXfrm>
        <a:off x="161172" y="102173"/>
        <a:ext cx="2435898" cy="204257"/>
      </dsp:txXfrm>
    </dsp:sp>
    <dsp:sp modelId="{52BA7A8D-2DDF-4A7B-8358-1B174EF13BE7}">
      <dsp:nvSpPr>
        <dsp:cNvPr id="0" name=""/>
        <dsp:cNvSpPr/>
      </dsp:nvSpPr>
      <dsp:spPr>
        <a:xfrm>
          <a:off x="33511" y="76641"/>
          <a:ext cx="255322" cy="2553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47BD35-946D-471D-895F-EAF0F7F4F7A3}">
      <dsp:nvSpPr>
        <dsp:cNvPr id="0" name=""/>
        <dsp:cNvSpPr/>
      </dsp:nvSpPr>
      <dsp:spPr>
        <a:xfrm>
          <a:off x="346146" y="408739"/>
          <a:ext cx="2250924" cy="204257"/>
        </a:xfrm>
        <a:prstGeom prst="rect">
          <a:avLst/>
        </a:prstGeom>
        <a:solidFill>
          <a:schemeClr val="accent5">
            <a:shade val="80000"/>
            <a:hueOff val="21833"/>
            <a:satOff val="-596"/>
            <a:lumOff val="430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129" tIns="25400" rIns="25400" bIns="254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000" b="1" kern="1200" dirty="0" smtClean="0">
              <a:latin typeface="+mn-lt"/>
            </a:rPr>
            <a:t>Future Networks</a:t>
          </a:r>
          <a:endParaRPr lang="zh-CN" altLang="en-US" sz="1000" b="1" kern="1200" dirty="0">
            <a:latin typeface="+mn-lt"/>
          </a:endParaRPr>
        </a:p>
      </dsp:txBody>
      <dsp:txXfrm>
        <a:off x="346146" y="408739"/>
        <a:ext cx="2250924" cy="204257"/>
      </dsp:txXfrm>
    </dsp:sp>
    <dsp:sp modelId="{19B73265-9796-4E1C-AC4A-51EAC565188B}">
      <dsp:nvSpPr>
        <dsp:cNvPr id="0" name=""/>
        <dsp:cNvSpPr/>
      </dsp:nvSpPr>
      <dsp:spPr>
        <a:xfrm>
          <a:off x="218485" y="383207"/>
          <a:ext cx="255322" cy="2553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21833"/>
              <a:satOff val="-596"/>
              <a:lumOff val="430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13F7FF-D973-42F0-A548-671F974053D2}">
      <dsp:nvSpPr>
        <dsp:cNvPr id="0" name=""/>
        <dsp:cNvSpPr/>
      </dsp:nvSpPr>
      <dsp:spPr>
        <a:xfrm>
          <a:off x="447511" y="715081"/>
          <a:ext cx="2149560" cy="204257"/>
        </a:xfrm>
        <a:prstGeom prst="rect">
          <a:avLst/>
        </a:prstGeom>
        <a:solidFill>
          <a:schemeClr val="accent5">
            <a:shade val="80000"/>
            <a:hueOff val="43666"/>
            <a:satOff val="-1192"/>
            <a:lumOff val="86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129" tIns="25400" rIns="25400" bIns="254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000" b="1" kern="1200" dirty="0" smtClean="0">
              <a:latin typeface="+mn-lt"/>
            </a:rPr>
            <a:t>Optical Technology</a:t>
          </a:r>
          <a:endParaRPr lang="zh-CN" altLang="en-US" sz="1000" b="1" kern="1200" dirty="0">
            <a:latin typeface="+mn-lt"/>
          </a:endParaRPr>
        </a:p>
      </dsp:txBody>
      <dsp:txXfrm>
        <a:off x="447511" y="715081"/>
        <a:ext cx="2149560" cy="204257"/>
      </dsp:txXfrm>
    </dsp:sp>
    <dsp:sp modelId="{8C62B370-9F56-40F0-AAA8-E14D2C5EF70C}">
      <dsp:nvSpPr>
        <dsp:cNvPr id="0" name=""/>
        <dsp:cNvSpPr/>
      </dsp:nvSpPr>
      <dsp:spPr>
        <a:xfrm>
          <a:off x="319850" y="689549"/>
          <a:ext cx="255322" cy="2553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43666"/>
              <a:satOff val="-1192"/>
              <a:lumOff val="860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A5927C-C3A7-46CF-AE58-07EF8B0B6504}">
      <dsp:nvSpPr>
        <dsp:cNvPr id="0" name=""/>
        <dsp:cNvSpPr/>
      </dsp:nvSpPr>
      <dsp:spPr>
        <a:xfrm>
          <a:off x="479875" y="1021647"/>
          <a:ext cx="2117195" cy="204257"/>
        </a:xfrm>
        <a:prstGeom prst="rect">
          <a:avLst/>
        </a:prstGeom>
        <a:solidFill>
          <a:schemeClr val="accent5">
            <a:shade val="80000"/>
            <a:hueOff val="65500"/>
            <a:satOff val="-1788"/>
            <a:lumOff val="129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129" tIns="25400" rIns="25400" bIns="254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000" b="1" kern="1200" dirty="0" smtClean="0">
              <a:latin typeface="+mn-lt"/>
            </a:rPr>
            <a:t>Computing Technology</a:t>
          </a:r>
          <a:endParaRPr lang="zh-CN" altLang="en-US" sz="1000" b="1" kern="1200" dirty="0">
            <a:latin typeface="+mn-lt"/>
          </a:endParaRPr>
        </a:p>
      </dsp:txBody>
      <dsp:txXfrm>
        <a:off x="479875" y="1021647"/>
        <a:ext cx="2117195" cy="204257"/>
      </dsp:txXfrm>
    </dsp:sp>
    <dsp:sp modelId="{5006F851-292E-4BE3-B27A-2598CD01D977}">
      <dsp:nvSpPr>
        <dsp:cNvPr id="0" name=""/>
        <dsp:cNvSpPr/>
      </dsp:nvSpPr>
      <dsp:spPr>
        <a:xfrm>
          <a:off x="352214" y="996115"/>
          <a:ext cx="255322" cy="2553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65500"/>
              <a:satOff val="-1788"/>
              <a:lumOff val="1291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D7888C-FD0A-4B55-A8B8-2B80C1775216}">
      <dsp:nvSpPr>
        <dsp:cNvPr id="0" name=""/>
        <dsp:cNvSpPr/>
      </dsp:nvSpPr>
      <dsp:spPr>
        <a:xfrm>
          <a:off x="447511" y="1328213"/>
          <a:ext cx="2149560" cy="204257"/>
        </a:xfrm>
        <a:prstGeom prst="rect">
          <a:avLst/>
        </a:prstGeom>
        <a:solidFill>
          <a:schemeClr val="accent5">
            <a:shade val="80000"/>
            <a:hueOff val="87333"/>
            <a:satOff val="-2384"/>
            <a:lumOff val="1721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129" tIns="25400" rIns="25400" bIns="254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000" b="1" kern="1200" dirty="0" err="1" smtClean="0">
              <a:latin typeface="+mn-lt"/>
            </a:rPr>
            <a:t>BigData</a:t>
          </a:r>
          <a:r>
            <a:rPr lang="en-US" altLang="en-US" sz="1000" b="1" kern="1200" dirty="0" smtClean="0">
              <a:latin typeface="+mn-lt"/>
            </a:rPr>
            <a:t> &amp; Artificial Intelligence</a:t>
          </a:r>
          <a:endParaRPr lang="zh-CN" altLang="en-US" sz="1000" b="1" kern="1200" dirty="0">
            <a:latin typeface="+mn-lt"/>
          </a:endParaRPr>
        </a:p>
      </dsp:txBody>
      <dsp:txXfrm>
        <a:off x="447511" y="1328213"/>
        <a:ext cx="2149560" cy="204257"/>
      </dsp:txXfrm>
    </dsp:sp>
    <dsp:sp modelId="{421D531E-5F9F-4910-9412-721CA8CCB71B}">
      <dsp:nvSpPr>
        <dsp:cNvPr id="0" name=""/>
        <dsp:cNvSpPr/>
      </dsp:nvSpPr>
      <dsp:spPr>
        <a:xfrm>
          <a:off x="319850" y="1302681"/>
          <a:ext cx="255322" cy="2553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87333"/>
              <a:satOff val="-2384"/>
              <a:lumOff val="1721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791665-8EF5-45FA-A34F-E50C66DE939C}">
      <dsp:nvSpPr>
        <dsp:cNvPr id="0" name=""/>
        <dsp:cNvSpPr/>
      </dsp:nvSpPr>
      <dsp:spPr>
        <a:xfrm>
          <a:off x="346146" y="1634555"/>
          <a:ext cx="2250924" cy="204257"/>
        </a:xfrm>
        <a:prstGeom prst="rect">
          <a:avLst/>
        </a:prstGeom>
        <a:solidFill>
          <a:schemeClr val="accent5">
            <a:shade val="80000"/>
            <a:hueOff val="109166"/>
            <a:satOff val="-2980"/>
            <a:lumOff val="215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129" tIns="25400" rIns="25400" bIns="254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000" b="1" kern="1200" dirty="0" smtClean="0">
              <a:latin typeface="+mn-lt"/>
            </a:rPr>
            <a:t>Media Technology</a:t>
          </a:r>
          <a:endParaRPr lang="zh-CN" altLang="en-US" sz="1000" b="1" kern="1200" dirty="0">
            <a:latin typeface="+mn-lt"/>
          </a:endParaRPr>
        </a:p>
      </dsp:txBody>
      <dsp:txXfrm>
        <a:off x="346146" y="1634555"/>
        <a:ext cx="2250924" cy="204257"/>
      </dsp:txXfrm>
    </dsp:sp>
    <dsp:sp modelId="{4EB53685-C429-4E26-987E-499E0D9CED03}">
      <dsp:nvSpPr>
        <dsp:cNvPr id="0" name=""/>
        <dsp:cNvSpPr/>
      </dsp:nvSpPr>
      <dsp:spPr>
        <a:xfrm>
          <a:off x="218485" y="1609023"/>
          <a:ext cx="255322" cy="2553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109166"/>
              <a:satOff val="-2980"/>
              <a:lumOff val="215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26AED9-1B71-4786-A52D-3F51361ECC23}">
      <dsp:nvSpPr>
        <dsp:cNvPr id="0" name=""/>
        <dsp:cNvSpPr/>
      </dsp:nvSpPr>
      <dsp:spPr>
        <a:xfrm>
          <a:off x="161172" y="1941121"/>
          <a:ext cx="2435898" cy="204257"/>
        </a:xfrm>
        <a:prstGeom prst="rect">
          <a:avLst/>
        </a:prstGeom>
        <a:solidFill>
          <a:schemeClr val="accent5">
            <a:shade val="80000"/>
            <a:hueOff val="130999"/>
            <a:satOff val="-3576"/>
            <a:lumOff val="2582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129" tIns="25400" rIns="25400" bIns="254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000" b="1" kern="1200" dirty="0" smtClean="0">
              <a:latin typeface="+mn-lt"/>
            </a:rPr>
            <a:t>Storage Technology</a:t>
          </a:r>
          <a:endParaRPr lang="zh-CN" altLang="en-US" sz="1000" b="1" kern="1200" dirty="0">
            <a:latin typeface="+mn-lt"/>
          </a:endParaRPr>
        </a:p>
      </dsp:txBody>
      <dsp:txXfrm>
        <a:off x="161172" y="1941121"/>
        <a:ext cx="2435898" cy="204257"/>
      </dsp:txXfrm>
    </dsp:sp>
    <dsp:sp modelId="{A790A4D4-9422-49E3-A935-265DBCB76114}">
      <dsp:nvSpPr>
        <dsp:cNvPr id="0" name=""/>
        <dsp:cNvSpPr/>
      </dsp:nvSpPr>
      <dsp:spPr>
        <a:xfrm>
          <a:off x="45001" y="1845000"/>
          <a:ext cx="255322" cy="2553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130999"/>
              <a:satOff val="-3576"/>
              <a:lumOff val="258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742BB3-8069-46A3-AFBF-7E57A8BFF73E}">
      <dsp:nvSpPr>
        <dsp:cNvPr id="0" name=""/>
        <dsp:cNvSpPr/>
      </dsp:nvSpPr>
      <dsp:spPr>
        <a:xfrm>
          <a:off x="2018665" y="-390243"/>
          <a:ext cx="3017950" cy="3017950"/>
        </a:xfrm>
        <a:prstGeom prst="blockArc">
          <a:avLst>
            <a:gd name="adj1" fmla="val 8100000"/>
            <a:gd name="adj2" fmla="val 13500000"/>
            <a:gd name="adj3" fmla="val 716"/>
          </a:avLst>
        </a:prstGeom>
        <a:noFill/>
        <a:ln w="25400" cap="flat" cmpd="sng" algn="ctr">
          <a:solidFill>
            <a:schemeClr val="accent5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681773-3918-4986-A2DD-7DB106D65D23}">
      <dsp:nvSpPr>
        <dsp:cNvPr id="0" name=""/>
        <dsp:cNvSpPr/>
      </dsp:nvSpPr>
      <dsp:spPr>
        <a:xfrm>
          <a:off x="26338" y="101715"/>
          <a:ext cx="2321962" cy="203340"/>
        </a:xfrm>
        <a:prstGeom prst="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161402" bIns="2540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000" b="1" kern="1200" dirty="0" smtClean="0">
              <a:latin typeface="+mn-lt"/>
            </a:rPr>
            <a:t>Advanced Semiconductor Technology</a:t>
          </a:r>
          <a:endParaRPr lang="zh-CN" altLang="en-US" sz="1000" b="1" kern="1200" dirty="0">
            <a:latin typeface="+mn-lt"/>
          </a:endParaRPr>
        </a:p>
      </dsp:txBody>
      <dsp:txXfrm>
        <a:off x="26338" y="101715"/>
        <a:ext cx="2321962" cy="203340"/>
      </dsp:txXfrm>
    </dsp:sp>
    <dsp:sp modelId="{8D41E621-6CA9-4EB7-8F59-30F440B170FE}">
      <dsp:nvSpPr>
        <dsp:cNvPr id="0" name=""/>
        <dsp:cNvSpPr/>
      </dsp:nvSpPr>
      <dsp:spPr>
        <a:xfrm>
          <a:off x="2221213" y="76297"/>
          <a:ext cx="254175" cy="2541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552953-985A-4582-B006-D66628C85551}">
      <dsp:nvSpPr>
        <dsp:cNvPr id="0" name=""/>
        <dsp:cNvSpPr/>
      </dsp:nvSpPr>
      <dsp:spPr>
        <a:xfrm>
          <a:off x="26338" y="406905"/>
          <a:ext cx="2137819" cy="203340"/>
        </a:xfrm>
        <a:prstGeom prst="rect">
          <a:avLst/>
        </a:prstGeom>
        <a:solidFill>
          <a:schemeClr val="accent5">
            <a:shade val="80000"/>
            <a:hueOff val="21833"/>
            <a:satOff val="-596"/>
            <a:lumOff val="430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161402" bIns="2540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000" b="1" kern="1200" dirty="0" smtClean="0">
              <a:latin typeface="+mn-lt"/>
            </a:rPr>
            <a:t>Compiler &amp; Programming Language</a:t>
          </a:r>
          <a:endParaRPr lang="zh-CN" altLang="en-US" sz="1000" b="1" kern="1200" dirty="0">
            <a:latin typeface="+mn-lt"/>
          </a:endParaRPr>
        </a:p>
      </dsp:txBody>
      <dsp:txXfrm>
        <a:off x="26338" y="406905"/>
        <a:ext cx="2137819" cy="203340"/>
      </dsp:txXfrm>
    </dsp:sp>
    <dsp:sp modelId="{C3C3C5F7-00E0-4A64-A742-FD215E3F171A}">
      <dsp:nvSpPr>
        <dsp:cNvPr id="0" name=""/>
        <dsp:cNvSpPr/>
      </dsp:nvSpPr>
      <dsp:spPr>
        <a:xfrm>
          <a:off x="2037070" y="381487"/>
          <a:ext cx="254175" cy="2541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21833"/>
              <a:satOff val="-596"/>
              <a:lumOff val="430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C2EB28-8743-4664-AA8B-E3ADB75CCDB3}">
      <dsp:nvSpPr>
        <dsp:cNvPr id="0" name=""/>
        <dsp:cNvSpPr/>
      </dsp:nvSpPr>
      <dsp:spPr>
        <a:xfrm>
          <a:off x="26338" y="711871"/>
          <a:ext cx="2036910" cy="203340"/>
        </a:xfrm>
        <a:prstGeom prst="rect">
          <a:avLst/>
        </a:prstGeom>
        <a:solidFill>
          <a:schemeClr val="accent5">
            <a:shade val="80000"/>
            <a:hueOff val="43666"/>
            <a:satOff val="-1192"/>
            <a:lumOff val="86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161402" bIns="2540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000" b="1" kern="1200" dirty="0" err="1" smtClean="0">
              <a:latin typeface="+mn-lt"/>
            </a:rPr>
            <a:t>BlockChain</a:t>
          </a:r>
          <a:endParaRPr lang="zh-CN" altLang="en-US" sz="1000" b="1" kern="1200" dirty="0">
            <a:latin typeface="+mn-lt"/>
          </a:endParaRPr>
        </a:p>
      </dsp:txBody>
      <dsp:txXfrm>
        <a:off x="26338" y="711871"/>
        <a:ext cx="2036910" cy="203340"/>
      </dsp:txXfrm>
    </dsp:sp>
    <dsp:sp modelId="{69379556-F229-4557-B147-5B58E59C65E3}">
      <dsp:nvSpPr>
        <dsp:cNvPr id="0" name=""/>
        <dsp:cNvSpPr/>
      </dsp:nvSpPr>
      <dsp:spPr>
        <a:xfrm>
          <a:off x="1936160" y="686453"/>
          <a:ext cx="254175" cy="2541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43666"/>
              <a:satOff val="-1192"/>
              <a:lumOff val="860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259A1A-825E-4239-82EC-B61AF7F814EB}">
      <dsp:nvSpPr>
        <dsp:cNvPr id="0" name=""/>
        <dsp:cNvSpPr/>
      </dsp:nvSpPr>
      <dsp:spPr>
        <a:xfrm>
          <a:off x="26338" y="1017061"/>
          <a:ext cx="2004690" cy="203340"/>
        </a:xfrm>
        <a:prstGeom prst="rect">
          <a:avLst/>
        </a:prstGeom>
        <a:solidFill>
          <a:schemeClr val="accent5">
            <a:shade val="80000"/>
            <a:hueOff val="65500"/>
            <a:satOff val="-1788"/>
            <a:lumOff val="129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161402" bIns="2540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000" b="1" kern="1200" dirty="0" smtClean="0">
              <a:latin typeface="+mn-lt"/>
            </a:rPr>
            <a:t>Software Engineering</a:t>
          </a:r>
          <a:endParaRPr lang="zh-CN" altLang="zh-CN" sz="1000" b="1" kern="1200" dirty="0" smtClean="0">
            <a:latin typeface="+mn-lt"/>
          </a:endParaRPr>
        </a:p>
      </dsp:txBody>
      <dsp:txXfrm>
        <a:off x="26338" y="1017061"/>
        <a:ext cx="2004690" cy="203340"/>
      </dsp:txXfrm>
    </dsp:sp>
    <dsp:sp modelId="{8C05400F-490D-4737-82D6-D82E344E651A}">
      <dsp:nvSpPr>
        <dsp:cNvPr id="0" name=""/>
        <dsp:cNvSpPr/>
      </dsp:nvSpPr>
      <dsp:spPr>
        <a:xfrm>
          <a:off x="1903941" y="991643"/>
          <a:ext cx="254175" cy="2541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65500"/>
              <a:satOff val="-1788"/>
              <a:lumOff val="1291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76D58B-A7D0-451C-AD29-DFEB9F00F7C3}">
      <dsp:nvSpPr>
        <dsp:cNvPr id="0" name=""/>
        <dsp:cNvSpPr/>
      </dsp:nvSpPr>
      <dsp:spPr>
        <a:xfrm>
          <a:off x="26338" y="1322251"/>
          <a:ext cx="2036910" cy="203340"/>
        </a:xfrm>
        <a:prstGeom prst="rect">
          <a:avLst/>
        </a:prstGeom>
        <a:solidFill>
          <a:schemeClr val="accent5">
            <a:shade val="80000"/>
            <a:hueOff val="87333"/>
            <a:satOff val="-2384"/>
            <a:lumOff val="1721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161402" bIns="2540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000" b="1" kern="1200" dirty="0" smtClean="0">
              <a:latin typeface="+mn-lt"/>
            </a:rPr>
            <a:t>Operation System</a:t>
          </a:r>
          <a:endParaRPr lang="zh-CN" altLang="zh-CN" sz="1000" b="1" kern="1200" dirty="0" smtClean="0">
            <a:latin typeface="+mn-lt"/>
          </a:endParaRPr>
        </a:p>
      </dsp:txBody>
      <dsp:txXfrm>
        <a:off x="26338" y="1322251"/>
        <a:ext cx="2036910" cy="203340"/>
      </dsp:txXfrm>
    </dsp:sp>
    <dsp:sp modelId="{E2051B9D-4072-4411-9F78-C5DF3CA24401}">
      <dsp:nvSpPr>
        <dsp:cNvPr id="0" name=""/>
        <dsp:cNvSpPr/>
      </dsp:nvSpPr>
      <dsp:spPr>
        <a:xfrm>
          <a:off x="1936160" y="1296833"/>
          <a:ext cx="254175" cy="2541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87333"/>
              <a:satOff val="-2384"/>
              <a:lumOff val="1721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6210DF-7D07-45D1-9CF8-BB9F923F757F}">
      <dsp:nvSpPr>
        <dsp:cNvPr id="0" name=""/>
        <dsp:cNvSpPr/>
      </dsp:nvSpPr>
      <dsp:spPr>
        <a:xfrm>
          <a:off x="26338" y="1627217"/>
          <a:ext cx="2137819" cy="203340"/>
        </a:xfrm>
        <a:prstGeom prst="rect">
          <a:avLst/>
        </a:prstGeom>
        <a:solidFill>
          <a:schemeClr val="accent5">
            <a:shade val="80000"/>
            <a:hueOff val="109166"/>
            <a:satOff val="-2980"/>
            <a:lumOff val="215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161402" bIns="2540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000" b="1" kern="1200" dirty="0" smtClean="0">
              <a:latin typeface="+mn-lt"/>
            </a:rPr>
            <a:t>Engineering Technology</a:t>
          </a:r>
          <a:endParaRPr lang="zh-CN" altLang="en-US" sz="1000" b="1" kern="1200" dirty="0">
            <a:latin typeface="+mn-lt"/>
          </a:endParaRPr>
        </a:p>
      </dsp:txBody>
      <dsp:txXfrm>
        <a:off x="26338" y="1627217"/>
        <a:ext cx="2137819" cy="203340"/>
      </dsp:txXfrm>
    </dsp:sp>
    <dsp:sp modelId="{85ECE46F-0F89-478C-A4EE-4B10EC39CE0A}">
      <dsp:nvSpPr>
        <dsp:cNvPr id="0" name=""/>
        <dsp:cNvSpPr/>
      </dsp:nvSpPr>
      <dsp:spPr>
        <a:xfrm>
          <a:off x="2037070" y="1601799"/>
          <a:ext cx="254175" cy="2541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109166"/>
              <a:satOff val="-2980"/>
              <a:lumOff val="215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4562FF-0C46-4EC7-B93B-9F0D559899E9}">
      <dsp:nvSpPr>
        <dsp:cNvPr id="0" name=""/>
        <dsp:cNvSpPr/>
      </dsp:nvSpPr>
      <dsp:spPr>
        <a:xfrm>
          <a:off x="26338" y="1932407"/>
          <a:ext cx="2321962" cy="203340"/>
        </a:xfrm>
        <a:prstGeom prst="rect">
          <a:avLst/>
        </a:prstGeom>
        <a:solidFill>
          <a:schemeClr val="accent5">
            <a:shade val="80000"/>
            <a:hueOff val="130999"/>
            <a:satOff val="-3576"/>
            <a:lumOff val="2582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161402" bIns="2540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000" b="1" kern="1200" dirty="0" smtClean="0">
              <a:latin typeface="+mn-lt"/>
            </a:rPr>
            <a:t>Data Management and Process</a:t>
          </a:r>
          <a:endParaRPr lang="zh-CN" altLang="en-US" sz="1000" b="1" kern="1200" dirty="0">
            <a:latin typeface="+mn-lt"/>
          </a:endParaRPr>
        </a:p>
      </dsp:txBody>
      <dsp:txXfrm>
        <a:off x="26338" y="1932407"/>
        <a:ext cx="2321962" cy="203340"/>
      </dsp:txXfrm>
    </dsp:sp>
    <dsp:sp modelId="{09EA0E6F-CF74-4F91-AC05-B4C0AF6518CC}">
      <dsp:nvSpPr>
        <dsp:cNvPr id="0" name=""/>
        <dsp:cNvSpPr/>
      </dsp:nvSpPr>
      <dsp:spPr>
        <a:xfrm>
          <a:off x="2221213" y="1906989"/>
          <a:ext cx="254175" cy="2541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130999"/>
              <a:satOff val="-3576"/>
              <a:lumOff val="258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F4FCDC-4D9D-461B-B778-D7E16FCCE321}" type="datetimeFigureOut">
              <a:rPr lang="zh-CN" altLang="en-US" smtClean="0"/>
              <a:pPr/>
              <a:t>2018/4/17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2C9C6C-436B-4ADA-8269-376D3735E9A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2946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C9C6C-436B-4ADA-8269-376D3735E9A3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519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hyperlink" Target="http://innovationresearch.huawei.com/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3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hyperlink" Target="mailto:innovation@huawei.com" TargetMode="Externa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21620" y="2214900"/>
            <a:ext cx="2790000" cy="261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1" b="1" dirty="0" smtClean="0">
                <a:latin typeface="FrutigerNext LT Bold" panose="020B0803040504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加入我们用创新引领未来</a:t>
            </a:r>
            <a:endParaRPr lang="zh-CN" altLang="en-US" sz="1101" b="1" dirty="0">
              <a:latin typeface="FrutigerNext LT Bold" panose="020B080304050402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4000" y="723000"/>
            <a:ext cx="6051625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zh-CN" altLang="en-US" sz="1050" dirty="0" smtClean="0"/>
              <a:t>华为创新研究计划（</a:t>
            </a:r>
            <a:r>
              <a:rPr lang="en-US" altLang="zh-CN" sz="1050" dirty="0" err="1" smtClean="0"/>
              <a:t>Huawei</a:t>
            </a:r>
            <a:r>
              <a:rPr lang="en-US" altLang="zh-CN" sz="1050" dirty="0" smtClean="0"/>
              <a:t> Innovation Research Program</a:t>
            </a:r>
            <a:r>
              <a:rPr lang="zh-CN" altLang="en-US" sz="1050" dirty="0" smtClean="0"/>
              <a:t>，简称</a:t>
            </a:r>
            <a:r>
              <a:rPr lang="en-US" altLang="zh-CN" sz="1050" dirty="0" smtClean="0"/>
              <a:t>HIRP</a:t>
            </a:r>
            <a:r>
              <a:rPr lang="zh-CN" altLang="en-US" sz="1050" dirty="0" smtClean="0"/>
              <a:t>）：面向学术界的开放式创新合作，广泛吸收外部优秀思想，共同实现重大技术创新突破，“用创新来驱动发展”。华为创新研究计划 </a:t>
            </a:r>
            <a:r>
              <a:rPr lang="en-US" altLang="zh-CN" sz="1050" dirty="0" smtClean="0"/>
              <a:t>(HIRP) </a:t>
            </a:r>
            <a:r>
              <a:rPr lang="zh-CN" altLang="en-US" sz="1050" dirty="0" smtClean="0"/>
              <a:t>提供的科研基金，资助的研究领域涉及通信技术、计算机科学、工程技术和其他相关领域。</a:t>
            </a:r>
            <a:r>
              <a:rPr lang="en-US" altLang="zh-CN" sz="1050" dirty="0" smtClean="0"/>
              <a:t>HIRP</a:t>
            </a:r>
            <a:r>
              <a:rPr lang="zh-CN" altLang="en-US" sz="1050" dirty="0" smtClean="0"/>
              <a:t>旨在发现并支持优秀学者，通过共赢合作，追求技术创新。</a:t>
            </a:r>
            <a:endParaRPr lang="en-US" altLang="zh-CN" sz="1050" dirty="0" smtClean="0"/>
          </a:p>
          <a:p>
            <a:pPr algn="just">
              <a:spcAft>
                <a:spcPts val="600"/>
              </a:spcAft>
            </a:pPr>
            <a:r>
              <a:rPr lang="en-US" altLang="zh-CN" sz="1050" dirty="0" smtClean="0"/>
              <a:t>HIRP OPEN </a:t>
            </a:r>
            <a:r>
              <a:rPr lang="zh-CN" altLang="en-US" sz="1050" dirty="0" smtClean="0"/>
              <a:t>作为</a:t>
            </a:r>
            <a:r>
              <a:rPr lang="en-US" altLang="zh-CN" sz="1050" dirty="0" smtClean="0"/>
              <a:t>HIRP</a:t>
            </a:r>
            <a:r>
              <a:rPr lang="zh-CN" altLang="en-US" sz="1050" dirty="0" smtClean="0"/>
              <a:t>计划的一部分，是用于支持创新研究的</a:t>
            </a:r>
            <a:r>
              <a:rPr lang="en-US" altLang="zh-CN" sz="1050" dirty="0" smtClean="0"/>
              <a:t>1~2</a:t>
            </a:r>
            <a:r>
              <a:rPr lang="zh-CN" altLang="en-US" sz="1050" dirty="0" smtClean="0"/>
              <a:t>年的科研基金项目，每个项目资助额度为</a:t>
            </a:r>
            <a:r>
              <a:rPr lang="en-US" altLang="zh-CN" sz="1050" dirty="0" smtClean="0"/>
              <a:t>3</a:t>
            </a:r>
            <a:r>
              <a:rPr lang="zh-CN" altLang="en-US" sz="1050" dirty="0" smtClean="0"/>
              <a:t>万美元到</a:t>
            </a:r>
            <a:r>
              <a:rPr lang="en-US" altLang="zh-CN" sz="1050" dirty="0" smtClean="0"/>
              <a:t>7</a:t>
            </a:r>
            <a:r>
              <a:rPr lang="zh-CN" altLang="en-US" sz="1050" dirty="0" smtClean="0"/>
              <a:t>万美元不等，对于一些特别的研究计划，基金额度可以额外申请。</a:t>
            </a:r>
            <a:endParaRPr lang="en-US" altLang="zh-CN" sz="1050" dirty="0" smtClean="0"/>
          </a:p>
          <a:p>
            <a:pPr algn="just">
              <a:spcAft>
                <a:spcPts val="600"/>
              </a:spcAft>
            </a:pPr>
            <a:r>
              <a:rPr lang="en-US" altLang="zh-CN" sz="1050" dirty="0" smtClean="0"/>
              <a:t>HIRP OPEN 2018</a:t>
            </a:r>
            <a:r>
              <a:rPr lang="zh-CN" altLang="en-US" sz="1050" dirty="0" smtClean="0"/>
              <a:t>已于</a:t>
            </a:r>
            <a:r>
              <a:rPr lang="en-US" altLang="zh-CN" sz="1050" dirty="0" smtClean="0"/>
              <a:t>2018</a:t>
            </a:r>
            <a:r>
              <a:rPr lang="zh-CN" altLang="en-US" sz="1050" dirty="0" smtClean="0"/>
              <a:t>年</a:t>
            </a:r>
            <a:r>
              <a:rPr lang="en-US" altLang="zh-CN" sz="1050" dirty="0" smtClean="0"/>
              <a:t>4</a:t>
            </a:r>
            <a:r>
              <a:rPr lang="zh-CN" altLang="en-US" sz="1050" dirty="0" smtClean="0"/>
              <a:t>月</a:t>
            </a:r>
            <a:r>
              <a:rPr lang="en-US" altLang="zh-CN" sz="1050" dirty="0" smtClean="0"/>
              <a:t>15</a:t>
            </a:r>
            <a:r>
              <a:rPr lang="zh-CN" altLang="en-US" sz="1050" dirty="0" smtClean="0"/>
              <a:t>日开放申请，欢迎全球高校和科研机构的学者针对发布的课题申报研究计划；除发布的课题外，部分方向还同时接收课题外的研究计划申报，具体可参考申报网站。</a:t>
            </a:r>
            <a:endParaRPr lang="zh-CN" altLang="en-US" sz="1050" dirty="0">
              <a:latin typeface="FrutigerNext LT Regular" panose="020B0503040504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9806" y="3025620"/>
            <a:ext cx="5568212" cy="261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101" dirty="0">
                <a:latin typeface="FrutigerNext LT Bold" panose="020B0803040504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HIRP OPEN </a:t>
            </a:r>
            <a:r>
              <a:rPr lang="en-US" altLang="zh-CN" sz="1101" dirty="0" smtClean="0">
                <a:latin typeface="FrutigerNext LT Bold" panose="020B0803040504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2018 </a:t>
            </a:r>
            <a:r>
              <a:rPr lang="zh-CN" altLang="en-US" sz="1101" dirty="0" smtClean="0">
                <a:latin typeface="FrutigerNext LT Bold" panose="020B0803040504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时间计划</a:t>
            </a:r>
            <a:endParaRPr lang="zh-CN" altLang="en-US" sz="1101" dirty="0">
              <a:latin typeface="FrutigerNext LT Bold" panose="020B080304050402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aphicFrame>
        <p:nvGraphicFramePr>
          <p:cNvPr id="7" name="图示 6"/>
          <p:cNvGraphicFramePr/>
          <p:nvPr>
            <p:extLst>
              <p:ext uri="{D42A27DB-BD31-4B8C-83A1-F6EECF244321}">
                <p14:modId xmlns:p14="http://schemas.microsoft.com/office/powerpoint/2010/main" val="953559731"/>
              </p:ext>
            </p:extLst>
          </p:nvPr>
        </p:nvGraphicFramePr>
        <p:xfrm>
          <a:off x="521672" y="3268201"/>
          <a:ext cx="5337328" cy="7775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矩形 7"/>
          <p:cNvSpPr/>
          <p:nvPr/>
        </p:nvSpPr>
        <p:spPr>
          <a:xfrm>
            <a:off x="594000" y="3744351"/>
            <a:ext cx="1571550" cy="1855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41936" tIns="20968" rIns="41936" bIns="2096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900" dirty="0" smtClean="0">
                <a:solidFill>
                  <a:schemeClr val="accent5">
                    <a:lumMod val="75000"/>
                  </a:schemeClr>
                </a:solidFill>
                <a:latin typeface="FrutigerNext LT Regular" panose="020B0503040504020204" pitchFamily="34" charset="0"/>
              </a:rPr>
              <a:t>4</a:t>
            </a:r>
            <a:r>
              <a:rPr lang="zh-CN" altLang="en-US" sz="900" dirty="0" smtClean="0">
                <a:solidFill>
                  <a:schemeClr val="accent5">
                    <a:lumMod val="75000"/>
                  </a:schemeClr>
                </a:solidFill>
                <a:latin typeface="FrutigerNext LT Regular" panose="020B0503040504020204" pitchFamily="34" charset="0"/>
              </a:rPr>
              <a:t>月</a:t>
            </a:r>
            <a:r>
              <a:rPr lang="en-US" altLang="zh-CN" sz="900" dirty="0" smtClean="0">
                <a:solidFill>
                  <a:schemeClr val="accent5">
                    <a:lumMod val="75000"/>
                  </a:schemeClr>
                </a:solidFill>
                <a:latin typeface="FrutigerNext LT Regular" panose="020B0503040504020204" pitchFamily="34" charset="0"/>
              </a:rPr>
              <a:t>15</a:t>
            </a:r>
            <a:r>
              <a:rPr lang="zh-CN" altLang="en-US" sz="900" dirty="0" smtClean="0">
                <a:solidFill>
                  <a:schemeClr val="accent5">
                    <a:lumMod val="75000"/>
                  </a:schemeClr>
                </a:solidFill>
                <a:latin typeface="FrutigerNext LT Regular" panose="020B0503040504020204" pitchFamily="34" charset="0"/>
              </a:rPr>
              <a:t>日</a:t>
            </a:r>
            <a:r>
              <a:rPr lang="en-US" altLang="zh-CN" sz="900" dirty="0" smtClean="0">
                <a:solidFill>
                  <a:schemeClr val="accent5">
                    <a:lumMod val="75000"/>
                  </a:schemeClr>
                </a:solidFill>
                <a:latin typeface="FrutigerNext LT Regular" panose="020B0503040504020204" pitchFamily="34" charset="0"/>
              </a:rPr>
              <a:t>~ 5</a:t>
            </a:r>
            <a:r>
              <a:rPr lang="zh-CN" altLang="en-US" sz="900" dirty="0" smtClean="0">
                <a:solidFill>
                  <a:schemeClr val="accent5">
                    <a:lumMod val="75000"/>
                  </a:schemeClr>
                </a:solidFill>
                <a:latin typeface="FrutigerNext LT Regular" panose="020B0503040504020204" pitchFamily="34" charset="0"/>
              </a:rPr>
              <a:t>月</a:t>
            </a:r>
            <a:r>
              <a:rPr lang="en-US" altLang="zh-CN" sz="900" dirty="0" smtClean="0">
                <a:solidFill>
                  <a:schemeClr val="accent5">
                    <a:lumMod val="75000"/>
                  </a:schemeClr>
                </a:solidFill>
                <a:latin typeface="FrutigerNext LT Regular" panose="020B0503040504020204" pitchFamily="34" charset="0"/>
              </a:rPr>
              <a:t>31</a:t>
            </a:r>
            <a:r>
              <a:rPr lang="zh-CN" altLang="en-US" sz="900" dirty="0" smtClean="0">
                <a:solidFill>
                  <a:schemeClr val="accent5">
                    <a:lumMod val="75000"/>
                  </a:schemeClr>
                </a:solidFill>
                <a:latin typeface="FrutigerNext LT Regular" panose="020B0503040504020204" pitchFamily="34" charset="0"/>
              </a:rPr>
              <a:t>日</a:t>
            </a:r>
            <a:endParaRPr lang="en-US" altLang="zh-CN" sz="900" dirty="0">
              <a:solidFill>
                <a:schemeClr val="accent5">
                  <a:lumMod val="75000"/>
                </a:schemeClr>
              </a:solidFill>
              <a:latin typeface="FrutigerNext LT Regular" panose="020B0503040504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39000" y="3744351"/>
            <a:ext cx="1395088" cy="1954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41936" tIns="20968" rIns="41936" bIns="2096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900" dirty="0" smtClean="0">
                <a:solidFill>
                  <a:schemeClr val="accent5">
                    <a:lumMod val="75000"/>
                  </a:schemeClr>
                </a:solidFill>
                <a:latin typeface="FrutigerNext LT Regular" panose="020B0503040504020204" pitchFamily="34" charset="0"/>
              </a:rPr>
              <a:t>6</a:t>
            </a:r>
            <a:r>
              <a:rPr lang="zh-CN" altLang="en-US" sz="900" dirty="0" smtClean="0">
                <a:solidFill>
                  <a:schemeClr val="accent5">
                    <a:lumMod val="75000"/>
                  </a:schemeClr>
                </a:solidFill>
                <a:latin typeface="FrutigerNext LT Regular" panose="020B0503040504020204" pitchFamily="34" charset="0"/>
              </a:rPr>
              <a:t>月</a:t>
            </a:r>
            <a:r>
              <a:rPr lang="en-US" altLang="zh-CN" sz="900" dirty="0" smtClean="0">
                <a:solidFill>
                  <a:schemeClr val="accent5">
                    <a:lumMod val="75000"/>
                  </a:schemeClr>
                </a:solidFill>
                <a:latin typeface="FrutigerNext LT Regular" panose="020B0503040504020204" pitchFamily="34" charset="0"/>
              </a:rPr>
              <a:t>1</a:t>
            </a:r>
            <a:r>
              <a:rPr lang="zh-CN" altLang="en-US" sz="900" dirty="0" smtClean="0">
                <a:solidFill>
                  <a:schemeClr val="accent5">
                    <a:lumMod val="75000"/>
                  </a:schemeClr>
                </a:solidFill>
                <a:latin typeface="FrutigerNext LT Regular" panose="020B0503040504020204" pitchFamily="34" charset="0"/>
              </a:rPr>
              <a:t>日</a:t>
            </a:r>
            <a:r>
              <a:rPr lang="en-US" altLang="zh-CN" sz="900" dirty="0" smtClean="0">
                <a:solidFill>
                  <a:schemeClr val="accent5">
                    <a:lumMod val="75000"/>
                  </a:schemeClr>
                </a:solidFill>
                <a:latin typeface="FrutigerNext LT Regular" panose="020B0503040504020204" pitchFamily="34" charset="0"/>
              </a:rPr>
              <a:t>~ 7</a:t>
            </a:r>
            <a:r>
              <a:rPr lang="zh-CN" altLang="en-US" sz="900" dirty="0" smtClean="0">
                <a:solidFill>
                  <a:schemeClr val="accent5">
                    <a:lumMod val="75000"/>
                  </a:schemeClr>
                </a:solidFill>
                <a:latin typeface="FrutigerNext LT Regular" panose="020B0503040504020204" pitchFamily="34" charset="0"/>
              </a:rPr>
              <a:t>月</a:t>
            </a:r>
            <a:endParaRPr lang="en-US" altLang="zh-CN" sz="900" dirty="0">
              <a:solidFill>
                <a:schemeClr val="accent5">
                  <a:lumMod val="75000"/>
                </a:schemeClr>
              </a:solidFill>
              <a:latin typeface="FrutigerNext LT Regular" panose="020B0503040504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284000" y="3744351"/>
            <a:ext cx="1334508" cy="1954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41936" tIns="20968" rIns="41936" bIns="20968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accent5">
                    <a:lumMod val="75000"/>
                  </a:schemeClr>
                </a:solidFill>
                <a:latin typeface="FrutigerNext LT Regular" panose="020B0503040504020204" pitchFamily="34" charset="0"/>
              </a:rPr>
              <a:t>7</a:t>
            </a:r>
            <a:r>
              <a:rPr lang="zh-CN" altLang="en-US" sz="900" dirty="0" smtClean="0">
                <a:solidFill>
                  <a:schemeClr val="accent5">
                    <a:lumMod val="75000"/>
                  </a:schemeClr>
                </a:solidFill>
                <a:latin typeface="FrutigerNext LT Regular" panose="020B0503040504020204" pitchFamily="34" charset="0"/>
              </a:rPr>
              <a:t>月</a:t>
            </a:r>
            <a:r>
              <a:rPr lang="en-US" altLang="zh-CN" sz="900" dirty="0" smtClean="0">
                <a:solidFill>
                  <a:schemeClr val="accent5">
                    <a:lumMod val="75000"/>
                  </a:schemeClr>
                </a:solidFill>
                <a:latin typeface="FrutigerNext LT Regular" panose="020B0503040504020204" pitchFamily="34" charset="0"/>
              </a:rPr>
              <a:t> ~ 9</a:t>
            </a:r>
            <a:r>
              <a:rPr lang="zh-CN" altLang="en-US" sz="900" dirty="0" smtClean="0">
                <a:solidFill>
                  <a:schemeClr val="accent5">
                    <a:lumMod val="75000"/>
                  </a:schemeClr>
                </a:solidFill>
                <a:latin typeface="FrutigerNext LT Regular" panose="020B0503040504020204" pitchFamily="34" charset="0"/>
              </a:rPr>
              <a:t>月</a:t>
            </a:r>
            <a:endParaRPr lang="en-US" altLang="zh-CN" sz="900" dirty="0">
              <a:solidFill>
                <a:schemeClr val="accent5">
                  <a:lumMod val="75000"/>
                </a:schemeClr>
              </a:solidFill>
              <a:latin typeface="FrutigerNext LT Regular" panose="020B0503040504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50286" y="3977895"/>
            <a:ext cx="5882734" cy="261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 smtClean="0">
                <a:solidFill>
                  <a:srgbClr val="C00000"/>
                </a:solidFill>
                <a:latin typeface="FrutigerNext LT Bold" panose="020B0803040504020204" pitchFamily="34" charset="0"/>
              </a:rPr>
              <a:t>具体课题的申请书递交截止日期请以网站发布为准</a:t>
            </a:r>
            <a:endParaRPr lang="zh-CN" altLang="en-US" sz="1050" dirty="0">
              <a:solidFill>
                <a:srgbClr val="C00000"/>
              </a:solidFill>
              <a:latin typeface="FrutigerNext LT Regular" panose="020B0503040504020204" pitchFamily="34" charset="0"/>
            </a:endParaRPr>
          </a:p>
        </p:txBody>
      </p:sp>
      <p:sp>
        <p:nvSpPr>
          <p:cNvPr id="12" name="文本框 5"/>
          <p:cNvSpPr txBox="1"/>
          <p:nvPr/>
        </p:nvSpPr>
        <p:spPr>
          <a:xfrm>
            <a:off x="459000" y="4241262"/>
            <a:ext cx="5568212" cy="261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101" dirty="0">
                <a:latin typeface="FrutigerNext LT Bold" panose="020B0803040504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HIRP OPEN </a:t>
            </a:r>
            <a:r>
              <a:rPr lang="en-US" altLang="zh-CN" sz="1101" dirty="0" smtClean="0">
                <a:latin typeface="FrutigerNext LT Bold" panose="020B0803040504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2018 </a:t>
            </a:r>
            <a:r>
              <a:rPr lang="zh-CN" altLang="en-US" sz="1101" dirty="0" smtClean="0">
                <a:latin typeface="FrutigerNext LT Bold" panose="020B0803040504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预计总共发布约</a:t>
            </a:r>
            <a:r>
              <a:rPr lang="en-US" altLang="zh-CN" sz="1101" dirty="0" smtClean="0">
                <a:latin typeface="FrutigerNext LT Bold" panose="020B0803040504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180</a:t>
            </a:r>
            <a:r>
              <a:rPr lang="zh-CN" altLang="en-US" sz="1101" dirty="0" smtClean="0">
                <a:latin typeface="FrutigerNext LT Bold" panose="020B0803040504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个研究课题，涉及</a:t>
            </a:r>
            <a:r>
              <a:rPr lang="en-US" altLang="zh-CN" sz="1101" dirty="0" smtClean="0">
                <a:latin typeface="FrutigerNext LT Bold" panose="020B0803040504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20</a:t>
            </a:r>
            <a:r>
              <a:rPr lang="zh-CN" altLang="en-US" sz="1101" dirty="0" smtClean="0">
                <a:latin typeface="FrutigerNext LT Bold" panose="020B0803040504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个技术领域，主要领域如下：</a:t>
            </a:r>
            <a:endParaRPr lang="zh-CN" altLang="en-US" sz="1101" dirty="0">
              <a:latin typeface="FrutigerNext LT Bold" panose="020B080304050402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aphicFrame>
        <p:nvGraphicFramePr>
          <p:cNvPr id="13" name="图示 12"/>
          <p:cNvGraphicFramePr/>
          <p:nvPr>
            <p:extLst>
              <p:ext uri="{D42A27DB-BD31-4B8C-83A1-F6EECF244321}">
                <p14:modId xmlns:p14="http://schemas.microsoft.com/office/powerpoint/2010/main" val="2593501568"/>
              </p:ext>
            </p:extLst>
          </p:nvPr>
        </p:nvGraphicFramePr>
        <p:xfrm>
          <a:off x="3751620" y="4503000"/>
          <a:ext cx="2623569" cy="22475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4" name="图示 13"/>
          <p:cNvGraphicFramePr/>
          <p:nvPr>
            <p:extLst>
              <p:ext uri="{D42A27DB-BD31-4B8C-83A1-F6EECF244321}">
                <p14:modId xmlns:p14="http://schemas.microsoft.com/office/powerpoint/2010/main" val="4051301162"/>
              </p:ext>
            </p:extLst>
          </p:nvPr>
        </p:nvGraphicFramePr>
        <p:xfrm>
          <a:off x="324000" y="4503000"/>
          <a:ext cx="2508791" cy="2237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5" name="文本框 14"/>
          <p:cNvSpPr txBox="1"/>
          <p:nvPr/>
        </p:nvSpPr>
        <p:spPr>
          <a:xfrm>
            <a:off x="421620" y="2478000"/>
            <a:ext cx="605162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spcAft>
                <a:spcPts val="600"/>
              </a:spcAft>
              <a:defRPr sz="1050">
                <a:solidFill>
                  <a:schemeClr val="tx1">
                    <a:lumMod val="85000"/>
                    <a:lumOff val="15000"/>
                  </a:schemeClr>
                </a:solidFill>
                <a:latin typeface="FrutigerNext LT Regular" panose="020B0503040504020204" pitchFamily="34" charset="0"/>
              </a:defRPr>
            </a:lvl1pPr>
          </a:lstStyle>
          <a:p>
            <a:pPr>
              <a:spcAft>
                <a:spcPts val="0"/>
              </a:spcAft>
            </a:pPr>
            <a:r>
              <a:rPr lang="zh-CN" altLang="en-US" dirty="0" smtClean="0"/>
              <a:t>获取更多信息请访问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18"/>
              </a:rPr>
              <a:t>http://innovationresearch.huawei.com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</a:t>
            </a:r>
            <a:r>
              <a:rPr lang="zh-CN" altLang="en-US" i="1" dirty="0" smtClean="0">
                <a:solidFill>
                  <a:srgbClr val="0070C0"/>
                </a:solidFill>
              </a:rPr>
              <a:t>建议使用</a:t>
            </a:r>
            <a:r>
              <a:rPr lang="en-US" altLang="zh-CN" i="1" dirty="0" smtClean="0">
                <a:solidFill>
                  <a:srgbClr val="0070C0"/>
                </a:solidFill>
              </a:rPr>
              <a:t>IE or Chrome</a:t>
            </a:r>
            <a:r>
              <a:rPr lang="zh-CN" altLang="en-US" i="1" dirty="0" smtClean="0">
                <a:solidFill>
                  <a:srgbClr val="0070C0"/>
                </a:solidFill>
              </a:rPr>
              <a:t>，安全级别设置为中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Aft>
                <a:spcPts val="0"/>
              </a:spcAft>
            </a:pPr>
            <a:r>
              <a:rPr lang="zh-CN" altLang="en-US" dirty="0" smtClean="0"/>
              <a:t>申请人需要是全球能授予博士学位的高校和研究机构的全职学者。</a:t>
            </a:r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279000" y="9228000"/>
            <a:ext cx="62941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rutigerNext LT Regular" panose="020B0503040504020204" pitchFamily="34" charset="0"/>
              </a:rPr>
              <a:t>No Confidential and Proprietary Information: Applicant(s) shall submit proposals to Huawei for review and evaluation. Applicants shall confirm that no proprietary information has been submitted. Huawei will treat all information submitted in proposals as non-confidential and non-proprietary and use information and materials provided to conduct an internal review and evaluation. Huawei will have no obligation or liability with respect to all received information.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FrutigerNext LT Regular" panose="020B0503040504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89481" y="6753000"/>
            <a:ext cx="586452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b="1" dirty="0" smtClean="0"/>
              <a:t>进一步获取信息以及有任何意见或者建议，请通过邮件联系我们</a:t>
            </a:r>
            <a:r>
              <a:rPr lang="en-US" altLang="zh-CN" sz="1050" b="1" dirty="0" smtClean="0"/>
              <a:t>: </a:t>
            </a:r>
            <a:r>
              <a:rPr lang="en-US" altLang="zh-CN" sz="1050" dirty="0" smtClean="0">
                <a:latin typeface="FrutigerNext LT Regular" panose="020B0503040504020204" pitchFamily="34" charset="0"/>
                <a:hlinkClick r:id="rId19"/>
              </a:rPr>
              <a:t>innovation@huawei.com</a:t>
            </a:r>
            <a:r>
              <a:rPr lang="zh-CN" altLang="en-US" sz="1050" dirty="0" smtClean="0">
                <a:latin typeface="FrutigerNext LT Regular" panose="020B0503040504020204" pitchFamily="34" charset="0"/>
              </a:rPr>
              <a:t>。</a:t>
            </a:r>
            <a:endParaRPr lang="en-US" altLang="zh-CN" sz="1050" dirty="0" smtClean="0">
              <a:latin typeface="FrutigerNext LT Regular" panose="020B0503040504020204" pitchFamily="34" charset="0"/>
            </a:endParaRPr>
          </a:p>
          <a:p>
            <a:r>
              <a:rPr lang="zh-CN" altLang="en-US" sz="1050" b="1" dirty="0" smtClean="0"/>
              <a:t>您也可以联系您所在区域的华为技术合作接口人：</a:t>
            </a:r>
          </a:p>
        </p:txBody>
      </p:sp>
      <p:sp>
        <p:nvSpPr>
          <p:cNvPr id="19" name="矩形 18"/>
          <p:cNvSpPr/>
          <p:nvPr/>
        </p:nvSpPr>
        <p:spPr>
          <a:xfrm>
            <a:off x="1086490" y="328754"/>
            <a:ext cx="4657692" cy="288567"/>
          </a:xfrm>
          <a:prstGeom prst="rect">
            <a:avLst/>
          </a:prstGeom>
          <a:noFill/>
        </p:spPr>
        <p:txBody>
          <a:bodyPr wrap="square" lIns="41936" tIns="20968" rIns="41936" bIns="20968">
            <a:spAutoFit/>
          </a:bodyPr>
          <a:lstStyle/>
          <a:p>
            <a:pPr algn="ctr"/>
            <a:r>
              <a:rPr lang="en-US" altLang="zh-CN" sz="1600" dirty="0" smtClean="0">
                <a:latin typeface="FrutigerNext LT Bold" panose="020B0803040504020204" pitchFamily="34" charset="0"/>
              </a:rPr>
              <a:t>HIRP </a:t>
            </a:r>
            <a:r>
              <a:rPr lang="en-US" altLang="zh-CN" sz="1600" dirty="0">
                <a:latin typeface="FrutigerNext LT Bold" panose="020B0803040504020204" pitchFamily="34" charset="0"/>
              </a:rPr>
              <a:t>OPEN </a:t>
            </a:r>
            <a:r>
              <a:rPr lang="en-US" altLang="zh-CN" sz="1600" dirty="0" smtClean="0">
                <a:latin typeface="FrutigerNext LT Bold" panose="020B0803040504020204" pitchFamily="34" charset="0"/>
              </a:rPr>
              <a:t>2018</a:t>
            </a:r>
            <a:r>
              <a:rPr lang="zh-CN" altLang="en-US" sz="1600" dirty="0" smtClean="0">
                <a:latin typeface="FrutigerNext LT Bold" panose="020B0803040504020204" pitchFamily="34" charset="0"/>
              </a:rPr>
              <a:t>申请须知</a:t>
            </a:r>
            <a:endParaRPr lang="zh-CN" altLang="en-US" sz="1600" dirty="0">
              <a:latin typeface="FrutigerNext LT Bold" panose="020B0803040504020204" pitchFamily="34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504000" y="9234900"/>
            <a:ext cx="58773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表格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223085"/>
              </p:ext>
            </p:extLst>
          </p:nvPr>
        </p:nvGraphicFramePr>
        <p:xfrm>
          <a:off x="549000" y="7203000"/>
          <a:ext cx="5692501" cy="1828800"/>
        </p:xfrm>
        <a:graphic>
          <a:graphicData uri="http://schemas.openxmlformats.org/drawingml/2006/table">
            <a:tbl>
              <a:tblPr/>
              <a:tblGrid>
                <a:gridCol w="922501"/>
                <a:gridCol w="1170000"/>
                <a:gridCol w="3600000"/>
              </a:tblGrid>
              <a:tr h="1639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800" b="1" kern="100" dirty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区域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800" b="1" kern="100" dirty="0" smtClean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联系人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b="1" kern="100" dirty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E-mail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9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800" kern="100" dirty="0" smtClean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东北、华北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800" kern="100" dirty="0" smtClean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阮经艳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 smtClean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ruanjingyan@huawei.com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9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800" kern="100" dirty="0" smtClean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上海</a:t>
                      </a:r>
                      <a:r>
                        <a:rPr lang="zh-CN" altLang="en-US" sz="800" kern="100" dirty="0" smtClean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、安徽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800" kern="100" dirty="0" smtClean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沈  静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 smtClean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sandy.shen@huawei.com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9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800" kern="100" dirty="0" smtClean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江苏、山东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800" kern="100" dirty="0" smtClean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朱黎明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800" kern="100" dirty="0" smtClean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jason.zhuliming@huawei.com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9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800" kern="100" dirty="0" smtClean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浙江、福建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800" kern="100" dirty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章校东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don.zhang@huawei.com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9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800" kern="100" dirty="0" smtClean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湖北、湖南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800" kern="100" dirty="0" smtClean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谢星星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800" kern="100" dirty="0" smtClean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xingxing.xie@huawei.com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9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800" kern="1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四川、重庆</a:t>
                      </a:r>
                      <a:endParaRPr lang="zh-CN" sz="800" kern="100" dirty="0">
                        <a:solidFill>
                          <a:schemeClr val="tx1"/>
                        </a:solidFill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800" kern="1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刘兴洪</a:t>
                      </a:r>
                      <a:endParaRPr lang="zh-CN" sz="800" kern="100" dirty="0">
                        <a:solidFill>
                          <a:schemeClr val="tx1"/>
                        </a:solidFill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800" kern="1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liuxinghong</a:t>
                      </a:r>
                      <a:r>
                        <a:rPr lang="en-US" sz="800" kern="1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@huawei.com</a:t>
                      </a:r>
                      <a:endParaRPr lang="zh-CN" sz="800" kern="100" dirty="0">
                        <a:solidFill>
                          <a:schemeClr val="tx1"/>
                        </a:solidFill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9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800" kern="1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西北、河南</a:t>
                      </a:r>
                      <a:endParaRPr lang="zh-CN" sz="800" kern="100" dirty="0">
                        <a:solidFill>
                          <a:schemeClr val="tx1"/>
                        </a:solidFill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800" kern="100" dirty="0">
                          <a:solidFill>
                            <a:schemeClr val="tx1"/>
                          </a:solidFill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苏</a:t>
                      </a:r>
                      <a:r>
                        <a:rPr lang="en-US" sz="800" kern="100" dirty="0">
                          <a:solidFill>
                            <a:schemeClr val="tx1"/>
                          </a:solidFill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  </a:t>
                      </a:r>
                      <a:r>
                        <a:rPr lang="zh-CN" sz="800" kern="100" dirty="0">
                          <a:solidFill>
                            <a:schemeClr val="tx1"/>
                          </a:solidFill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健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solidFill>
                            <a:schemeClr val="tx1"/>
                          </a:solidFill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jian.su@huawei.com</a:t>
                      </a:r>
                      <a:endParaRPr lang="zh-CN" sz="800" kern="100" dirty="0">
                        <a:solidFill>
                          <a:schemeClr val="tx1"/>
                        </a:solidFill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9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800" kern="100" dirty="0" smtClean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苏州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800" kern="100" dirty="0" smtClean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蔡旭阳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800" kern="100" dirty="0" smtClean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caixuyang@huawei.com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9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800" kern="100" dirty="0" smtClean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华南、亚太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800" kern="100" dirty="0" smtClean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杨锦春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800" kern="100" dirty="0" smtClean="0"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jinchun.yang@huawei.com</a:t>
                      </a:r>
                      <a:endParaRPr lang="zh-CN" sz="800" kern="100" dirty="0">
                        <a:latin typeface="Arial" pitchFamily="34" charset="0"/>
                        <a:ea typeface="微软雅黑" pitchFamily="34" charset="-122"/>
                        <a:cs typeface="Arial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588520" y="5223000"/>
            <a:ext cx="1440000" cy="646331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FrutigerNext LT Bold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HIRP OPEN</a:t>
            </a:r>
          </a:p>
          <a:p>
            <a:pPr algn="ctr"/>
            <a:r>
              <a:rPr lang="en-US" altLang="zh-CN" dirty="0" smtClean="0">
                <a:latin typeface="FrutigerNext LT Bold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2018</a:t>
            </a:r>
            <a:endParaRPr lang="zh-CN" altLang="en-US" dirty="0">
              <a:latin typeface="FrutigerNext LT Bold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4000" y="9025860"/>
            <a:ext cx="5355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900" i="1" dirty="0" smtClean="0">
                <a:latin typeface="FrutigerNext LT Bold" panose="020B0803040504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注：</a:t>
            </a:r>
            <a:r>
              <a:rPr lang="zh-CN" altLang="zh-CN" sz="900" i="1" dirty="0" smtClean="0">
                <a:latin typeface="FrutigerNext LT Bold" panose="020B0803040504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本海报仅用于宣传，不构成要约</a:t>
            </a:r>
            <a:endParaRPr lang="zh-CN" altLang="en-US" sz="900" i="1" dirty="0" smtClean="0">
              <a:latin typeface="FrutigerNext LT Bold" panose="020B080304050402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23" name="图片 22" descr="HW_POS_RGB_Vertical"/>
          <p:cNvPicPr/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04000" y="183000"/>
            <a:ext cx="453390" cy="453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81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绿色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13509</TotalTime>
  <Words>520</Words>
  <Application>Microsoft Office PowerPoint</Application>
  <PresentationFormat>A4 纸张(210x297 毫米)</PresentationFormat>
  <Paragraphs>67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 Unicode MS</vt:lpstr>
      <vt:lpstr>宋体</vt:lpstr>
      <vt:lpstr>微软雅黑</vt:lpstr>
      <vt:lpstr>Arial</vt:lpstr>
      <vt:lpstr>Calibri</vt:lpstr>
      <vt:lpstr>FrutigerNext LT Bold</vt:lpstr>
      <vt:lpstr>FrutigerNext LT Regular</vt:lpstr>
      <vt:lpstr>Office 主题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lixiaohan</dc:creator>
  <cp:lastModifiedBy>Shenjing (C)</cp:lastModifiedBy>
  <cp:revision>622</cp:revision>
  <dcterms:created xsi:type="dcterms:W3CDTF">2016-05-28T02:37:46Z</dcterms:created>
  <dcterms:modified xsi:type="dcterms:W3CDTF">2018-04-21T02:20:50Z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(3)8V1z3yk8O+5mcSKbIdJ7X2nWD6+2UQWRVLDkfnzV7298rMq339JHxUpU+AfYDph8AJ5r3tLe
4kqybX1dvPvBRBWKYYJIdLDxovjeVNvWNz4Jf1UH0jdbI+X7gzRqD+sApQgK0FSD8PWWfuj0
uZYa1YUeYzFzqANT3kPy1z7lMLEU2KOvmgO5oWMGVNdY3ge18hZO84fIIMo+seY0YeXr0yqG
JvwslGQQFQ/bbOylOp</vt:lpwstr>
  </property>
  <property fmtid="{D5CDD505-2E9C-101B-9397-08002B2CF9AE}" pid="3" name="_2015_ms_pID_7253431">
    <vt:lpwstr>B3qbwrlr7el54kkU64WVcYYRxa2KhU2wFwspmNqzTpMqQSzuIQHf1x
1gthHUwsc1btDxqEhJvW21fg2k+60EGApCnZLQ8y+m7UaAnlj4R9y21jhbVsIxIH/OuElq7N
OKUPTRNqV5wqH98mVVInW6S9WMjVNNe/Wpo+KN1H+k3qCaDJ/j81ay5QA2FHFcFdovZZCIZ5
ADFBGaO1dsksCy+s52QY5DuTTHrrj3I6lLO9</vt:lpwstr>
  </property>
  <property fmtid="{D5CDD505-2E9C-101B-9397-08002B2CF9AE}" pid="4" name="_2015_ms_pID_7253432">
    <vt:lpwstr>xA0lKfQXFjALcD6qXRd+FVgbiOOHPkpQsT/I
5s3pbCek75J0vs7F3KC0gygOGpOXHYgwzkxRsh9I4O+HxDdBgyZ0KSDHJV4qbw+o3cm8oAjt
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1523436488</vt:lpwstr>
  </property>
</Properties>
</file>